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3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0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3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9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0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69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51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39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0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45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5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0FFC82-AC3F-4548-A5A6-566F5E8EF49D}" type="datetimeFigureOut">
              <a:rPr lang="en-AU" smtClean="0"/>
              <a:t>3/12/2020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F1BB9CF-38D5-41DC-B8DC-BC292FF2E8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776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83453-D9D3-49FB-8B95-7EC141C59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338" r="1" b="15735"/>
          <a:stretch/>
        </p:blipFill>
        <p:spPr>
          <a:xfrm>
            <a:off x="243840" y="242316"/>
            <a:ext cx="11704320" cy="63733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813CFC-3088-49F0-9A37-3D9DF1359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40031"/>
            <a:ext cx="11724640" cy="6377939"/>
          </a:xfrm>
          <a:prstGeom prst="rect">
            <a:avLst/>
          </a:prstGeom>
          <a:solidFill>
            <a:schemeClr val="tx1">
              <a:alpha val="75000"/>
            </a:schemeClr>
          </a:solidFill>
          <a:ln w="12700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0DAA0F-EB9D-47B4-8A43-53347F310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28151C-EAC8-4163-8216-A52CE20D0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969987"/>
            <a:ext cx="9966960" cy="1962422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dirty="0" err="1"/>
              <a:t>Budu</a:t>
            </a:r>
            <a:r>
              <a:rPr lang="en-AU" dirty="0"/>
              <a:t> </a:t>
            </a:r>
            <a:r>
              <a:rPr lang="en-AU" dirty="0" err="1"/>
              <a:t>Guna</a:t>
            </a:r>
            <a:r>
              <a:rPr lang="en-AU" dirty="0"/>
              <a:t> innumerable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F81F4-BA65-4552-906A-48F9C1A34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2844798"/>
            <a:ext cx="8767860" cy="1388165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“ Story of King </a:t>
            </a:r>
            <a:r>
              <a:rPr lang="en-AU" dirty="0" err="1"/>
              <a:t>Saddhathissa</a:t>
            </a:r>
            <a:r>
              <a:rPr lang="en-AU" dirty="0"/>
              <a:t> and </a:t>
            </a:r>
            <a:r>
              <a:rPr lang="en-AU" dirty="0" err="1"/>
              <a:t>Kalabuddharakkitha</a:t>
            </a:r>
            <a:r>
              <a:rPr lang="en-AU" dirty="0"/>
              <a:t> </a:t>
            </a:r>
            <a:r>
              <a:rPr lang="en-AU" dirty="0" err="1"/>
              <a:t>thero</a:t>
            </a:r>
            <a:r>
              <a:rPr lang="en-AU" dirty="0"/>
              <a:t>” </a:t>
            </a:r>
          </a:p>
          <a:p>
            <a:r>
              <a:rPr lang="en-AU" dirty="0"/>
              <a:t>Reference- </a:t>
            </a:r>
            <a:r>
              <a:rPr lang="en-AU" dirty="0" err="1"/>
              <a:t>Rerukane</a:t>
            </a:r>
            <a:r>
              <a:rPr lang="en-AU" dirty="0"/>
              <a:t> </a:t>
            </a:r>
            <a:r>
              <a:rPr lang="en-AU" dirty="0" err="1"/>
              <a:t>Chandawimala</a:t>
            </a:r>
            <a:r>
              <a:rPr lang="en-AU" dirty="0"/>
              <a:t>  </a:t>
            </a:r>
            <a:r>
              <a:rPr lang="en-AU" dirty="0" err="1"/>
              <a:t>Thero</a:t>
            </a:r>
            <a:r>
              <a:rPr lang="en-AU" dirty="0"/>
              <a:t> ( 2017). </a:t>
            </a:r>
            <a:r>
              <a:rPr lang="en-AU" i="1" dirty="0" err="1"/>
              <a:t>Suwisi</a:t>
            </a:r>
            <a:r>
              <a:rPr lang="en-AU" i="1" dirty="0"/>
              <a:t> </a:t>
            </a:r>
            <a:r>
              <a:rPr lang="en-AU" i="1" dirty="0" err="1"/>
              <a:t>Maha</a:t>
            </a:r>
            <a:r>
              <a:rPr lang="en-AU" i="1" dirty="0"/>
              <a:t> </a:t>
            </a:r>
            <a:r>
              <a:rPr lang="en-AU" i="1" dirty="0" err="1"/>
              <a:t>Gunaya</a:t>
            </a:r>
            <a:r>
              <a:rPr lang="en-AU" dirty="0"/>
              <a:t>. Sri </a:t>
            </a:r>
            <a:r>
              <a:rPr lang="en-AU" dirty="0" err="1"/>
              <a:t>Chandawimala</a:t>
            </a:r>
            <a:r>
              <a:rPr lang="en-AU" dirty="0"/>
              <a:t> Dharma </a:t>
            </a:r>
            <a:r>
              <a:rPr lang="en-AU" dirty="0" err="1"/>
              <a:t>Pusthaka</a:t>
            </a:r>
            <a:r>
              <a:rPr lang="en-AU" dirty="0"/>
              <a:t> </a:t>
            </a:r>
            <a:r>
              <a:rPr lang="en-AU" dirty="0" err="1"/>
              <a:t>Sanrakshana</a:t>
            </a:r>
            <a:r>
              <a:rPr lang="en-AU" dirty="0"/>
              <a:t> </a:t>
            </a:r>
            <a:r>
              <a:rPr lang="en-AU" dirty="0" err="1"/>
              <a:t>Mandalaya</a:t>
            </a:r>
            <a:r>
              <a:rPr lang="en-AU" dirty="0"/>
              <a:t>. </a:t>
            </a:r>
          </a:p>
          <a:p>
            <a:r>
              <a:rPr lang="en-AU" dirty="0"/>
              <a:t>Level 4 students.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16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1279-B530-409D-A390-63FD136E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82880"/>
            <a:ext cx="11582400" cy="1783080"/>
          </a:xfrm>
        </p:spPr>
        <p:txBody>
          <a:bodyPr>
            <a:normAutofit fontScale="90000"/>
          </a:bodyPr>
          <a:lstStyle/>
          <a:p>
            <a:r>
              <a:rPr lang="en-AU" sz="2400" dirty="0"/>
              <a:t> </a:t>
            </a:r>
            <a:r>
              <a:rPr lang="en-AU" sz="3200" dirty="0">
                <a:solidFill>
                  <a:srgbClr val="00B050"/>
                </a:solidFill>
              </a:rPr>
              <a:t>“ Dear king, think of a hundred acres paddy filed, there are too many grains in those acres. I picked only one grain. So I chanted only the capacity of one grain but there are too much capacity of remaining grains”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0A5CF7-2FE9-4646-A681-5391D9A79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0133" y="2844801"/>
            <a:ext cx="5276427" cy="3217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B3B51-930F-4B48-A1FB-885D06DE6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48" y="2844800"/>
            <a:ext cx="5627143" cy="32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2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414C-91F9-47F1-80EE-0E39A0B6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67781"/>
            <a:ext cx="11336867" cy="1598179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00B050"/>
                </a:solidFill>
              </a:rPr>
              <a:t>“If I hold a small needle hole to a big river, the amount of water that goes through the needle hole is very small. That is the amount of </a:t>
            </a:r>
            <a:r>
              <a:rPr lang="en-AU" sz="2800" dirty="0" err="1">
                <a:solidFill>
                  <a:srgbClr val="00B050"/>
                </a:solidFill>
              </a:rPr>
              <a:t>Budu</a:t>
            </a:r>
            <a:r>
              <a:rPr lang="en-AU" sz="2800" dirty="0">
                <a:solidFill>
                  <a:srgbClr val="00B050"/>
                </a:solidFill>
              </a:rPr>
              <a:t> </a:t>
            </a:r>
            <a:r>
              <a:rPr lang="en-AU" sz="2800" dirty="0" err="1">
                <a:solidFill>
                  <a:srgbClr val="00B050"/>
                </a:solidFill>
              </a:rPr>
              <a:t>guna</a:t>
            </a:r>
            <a:r>
              <a:rPr lang="en-AU" sz="2800" dirty="0">
                <a:solidFill>
                  <a:srgbClr val="00B050"/>
                </a:solidFill>
              </a:rPr>
              <a:t> I chanted last night”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22133C-D9DB-4A5A-8E74-D333914B0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375" y="2417739"/>
            <a:ext cx="6261135" cy="4072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1D3BC-6A78-438F-85EA-575E385A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760" y="2557958"/>
            <a:ext cx="5850021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2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0571-DD0A-485B-8A3B-D613A259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1950"/>
            <a:ext cx="11163300" cy="1604010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00B050"/>
                </a:solidFill>
              </a:rPr>
              <a:t>” Dear king,  If a Hill swallow is  flying through the sky, the amount of sky under the Hill swallow’s space is very small compared to the sky. The amount of </a:t>
            </a:r>
            <a:r>
              <a:rPr lang="en-AU" sz="2800" dirty="0" err="1">
                <a:solidFill>
                  <a:srgbClr val="00B050"/>
                </a:solidFill>
              </a:rPr>
              <a:t>Budu</a:t>
            </a:r>
            <a:r>
              <a:rPr lang="en-AU" sz="2800" dirty="0">
                <a:solidFill>
                  <a:srgbClr val="00B050"/>
                </a:solidFill>
              </a:rPr>
              <a:t> </a:t>
            </a:r>
            <a:r>
              <a:rPr lang="en-AU" sz="2800" dirty="0" err="1">
                <a:solidFill>
                  <a:srgbClr val="00B050"/>
                </a:solidFill>
              </a:rPr>
              <a:t>guna</a:t>
            </a:r>
            <a:r>
              <a:rPr lang="en-AU" sz="2800" dirty="0">
                <a:solidFill>
                  <a:srgbClr val="00B050"/>
                </a:solidFill>
              </a:rPr>
              <a:t> I chanted last night was that little”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A3DAA0-9D29-49CA-A90A-DBE671BF1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98" y="3858475"/>
            <a:ext cx="6066046" cy="2840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0ABE1-AFDB-4AA3-9280-907EAD05B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844" y="2968382"/>
            <a:ext cx="4999153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1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060F-67D7-4B8E-A4BE-031404BE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49" y="2495550"/>
            <a:ext cx="4467225" cy="1356360"/>
          </a:xfrm>
        </p:spPr>
        <p:txBody>
          <a:bodyPr/>
          <a:lstStyle/>
          <a:p>
            <a:r>
              <a:rPr lang="en-AU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44801401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155</TotalTime>
  <Words>167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Corbel</vt:lpstr>
      <vt:lpstr>Basis</vt:lpstr>
      <vt:lpstr> Budu Guna innumerable</vt:lpstr>
      <vt:lpstr> “ Dear king, think of a hundred acres paddy filed, there are too many grains in those acres. I picked only one grain. So I chanted only the capacity of one grain but there are too much capacity of remaining grains”</vt:lpstr>
      <vt:lpstr>“If I hold a small needle hole to a big river, the amount of water that goes through the needle hole is very small. That is the amount of Budu guna I chanted last night” </vt:lpstr>
      <vt:lpstr>” Dear king,  If a Hill swallow is  flying through the sky, the amount of sky under the Hill swallow’s space is very small compared to the sky. The amount of Budu guna I chanted last night was that little”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Budu Guna innumerable</dc:title>
  <dc:creator>Janaka Rajakaruna</dc:creator>
  <cp:lastModifiedBy>Janaka Rajakaruna</cp:lastModifiedBy>
  <cp:revision>9</cp:revision>
  <dcterms:created xsi:type="dcterms:W3CDTF">2020-11-27T11:04:26Z</dcterms:created>
  <dcterms:modified xsi:type="dcterms:W3CDTF">2020-12-03T02:38:23Z</dcterms:modified>
</cp:coreProperties>
</file>