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43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3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81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9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6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5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3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10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54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9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69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933C-7BC9-4519-890D-7C39563885A0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7741-D2A0-4487-8380-B4760EB2C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077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848975" cy="67806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EB16D-9679-4261-A4BD-F1E63389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0" y="5219700"/>
            <a:ext cx="2752725" cy="90487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LEVEL 5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18" y="4802114"/>
            <a:ext cx="1346269" cy="14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82" y="1073791"/>
            <a:ext cx="8408074" cy="4727196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73004CD-C2E0-4CDC-AFCD-EF97721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5" y="2652584"/>
            <a:ext cx="7983315" cy="1325563"/>
          </a:xfrm>
        </p:spPr>
        <p:txBody>
          <a:bodyPr>
            <a:noAutofit/>
          </a:bodyPr>
          <a:lstStyle/>
          <a:p>
            <a:r>
              <a:rPr lang="en-AU" sz="5400" dirty="0" err="1">
                <a:solidFill>
                  <a:srgbClr val="FFC000"/>
                </a:solidFill>
                <a:latin typeface="Sitka Banner" panose="02000505000000020004" pitchFamily="2" charset="0"/>
              </a:rPr>
              <a:t>Dhammapada</a:t>
            </a:r>
            <a:r>
              <a:rPr lang="en-AU" sz="5400" dirty="0">
                <a:solidFill>
                  <a:srgbClr val="FFC000"/>
                </a:solidFill>
                <a:latin typeface="Sitka Banner" panose="02000505000000020004" pitchFamily="2" charset="0"/>
              </a:rPr>
              <a:t> is a </a:t>
            </a:r>
            <a:r>
              <a:rPr lang="en-AU" sz="5400" dirty="0" smtClean="0">
                <a:solidFill>
                  <a:srgbClr val="FFC000"/>
                </a:solidFill>
                <a:latin typeface="Sitka Banner" panose="02000505000000020004" pitchFamily="2" charset="0"/>
              </a:rPr>
              <a:t>collection of </a:t>
            </a:r>
            <a:r>
              <a:rPr lang="en-AU" sz="5400" dirty="0">
                <a:solidFill>
                  <a:srgbClr val="FFC000"/>
                </a:solidFill>
                <a:latin typeface="Sitka Banner" panose="02000505000000020004" pitchFamily="2" charset="0"/>
              </a:rPr>
              <a:t>423 verses of </a:t>
            </a:r>
            <a:r>
              <a:rPr lang="en-AU" sz="5400" dirty="0" err="1">
                <a:solidFill>
                  <a:srgbClr val="FFC000"/>
                </a:solidFill>
                <a:latin typeface="Sitka Banner" panose="02000505000000020004" pitchFamily="2" charset="0"/>
              </a:rPr>
              <a:t>Dhamma</a:t>
            </a:r>
            <a:r>
              <a:rPr lang="en-AU" sz="5400" dirty="0">
                <a:solidFill>
                  <a:srgbClr val="FFC000"/>
                </a:solidFill>
                <a:latin typeface="Sitka Banner" panose="02000505000000020004" pitchFamily="2" charset="0"/>
              </a:rPr>
              <a:t> as </a:t>
            </a:r>
            <a:r>
              <a:rPr lang="en-AU" sz="5400" dirty="0" smtClean="0">
                <a:solidFill>
                  <a:srgbClr val="FFC000"/>
                </a:solidFill>
                <a:latin typeface="Sitka Banner" panose="02000505000000020004" pitchFamily="2" charset="0"/>
              </a:rPr>
              <a:t>recited by </a:t>
            </a:r>
            <a:r>
              <a:rPr lang="en-AU" sz="5400" dirty="0" err="1">
                <a:solidFill>
                  <a:srgbClr val="FFC000"/>
                </a:solidFill>
                <a:latin typeface="Sitka Banner" panose="02000505000000020004" pitchFamily="2" charset="0"/>
              </a:rPr>
              <a:t>Gauthama</a:t>
            </a:r>
            <a:r>
              <a:rPr lang="en-AU" sz="5400" dirty="0">
                <a:solidFill>
                  <a:srgbClr val="FFC000"/>
                </a:solidFill>
                <a:latin typeface="Sitka Banner" panose="02000505000000020004" pitchFamily="2" charset="0"/>
              </a:rPr>
              <a:t> Buddha himself to his </a:t>
            </a:r>
            <a:r>
              <a:rPr lang="en-AU" sz="5400" dirty="0" smtClean="0">
                <a:solidFill>
                  <a:srgbClr val="FFC000"/>
                </a:solidFill>
                <a:latin typeface="Sitka Banner" panose="02000505000000020004" pitchFamily="2" charset="0"/>
              </a:rPr>
              <a:t>disciples</a:t>
            </a:r>
            <a:endParaRPr lang="en-AU" sz="5400" dirty="0">
              <a:solidFill>
                <a:srgbClr val="FFC00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004CD-C2E0-4CDC-AFCD-EF97721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Verse 1</a:t>
            </a:r>
            <a:endParaRPr lang="en-AU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031" y="3724275"/>
            <a:ext cx="880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b="1" dirty="0">
                <a:solidFill>
                  <a:srgbClr val="FFFF00"/>
                </a:solidFill>
              </a:rPr>
              <a:t>" All thoughts, words and deeds </a:t>
            </a:r>
            <a:r>
              <a:rPr lang="en-AU" sz="2800" b="1" dirty="0" err="1">
                <a:solidFill>
                  <a:srgbClr val="FFFF00"/>
                </a:solidFill>
              </a:rPr>
              <a:t>beging</a:t>
            </a:r>
            <a:r>
              <a:rPr lang="en-AU" sz="2800" b="1" dirty="0">
                <a:solidFill>
                  <a:srgbClr val="FFFF00"/>
                </a:solidFill>
              </a:rPr>
              <a:t> in the mind 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Are created by the mind and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Have mind as the master.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If one speaks or acts with a defiled mind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Then suffering follows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Like the Cart-wheel follows the bulls hoof 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449388"/>
            <a:ext cx="10782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i="1" dirty="0" err="1"/>
              <a:t>Manopubbangama</a:t>
            </a:r>
            <a:r>
              <a:rPr lang="en-AU" sz="3600" i="1" dirty="0"/>
              <a:t> </a:t>
            </a:r>
            <a:r>
              <a:rPr lang="en-AU" sz="3600" i="1" dirty="0" smtClean="0"/>
              <a:t>dhamma - </a:t>
            </a:r>
            <a:r>
              <a:rPr lang="en-AU" sz="3600" i="1" dirty="0" err="1" smtClean="0"/>
              <a:t>manosettha</a:t>
            </a:r>
            <a:r>
              <a:rPr lang="en-AU" sz="3600" i="1" dirty="0" smtClean="0"/>
              <a:t> </a:t>
            </a:r>
            <a:r>
              <a:rPr lang="en-AU" sz="3600" i="1" dirty="0" err="1"/>
              <a:t>manomaya</a:t>
            </a:r>
            <a:r>
              <a:rPr lang="en-AU" sz="3600" i="1" dirty="0"/>
              <a:t/>
            </a:r>
            <a:br>
              <a:rPr lang="en-AU" sz="3600" i="1" dirty="0"/>
            </a:br>
            <a:r>
              <a:rPr lang="en-AU" sz="3600" i="1" dirty="0" err="1"/>
              <a:t>manasa</a:t>
            </a:r>
            <a:r>
              <a:rPr lang="en-AU" sz="3600" i="1" dirty="0"/>
              <a:t> </a:t>
            </a:r>
            <a:r>
              <a:rPr lang="en-AU" sz="3600" i="1" dirty="0" err="1"/>
              <a:t>ce</a:t>
            </a:r>
            <a:r>
              <a:rPr lang="en-AU" sz="3600" i="1" dirty="0"/>
              <a:t> </a:t>
            </a:r>
            <a:r>
              <a:rPr lang="en-AU" sz="3600" i="1" dirty="0" err="1" smtClean="0"/>
              <a:t>padutthena</a:t>
            </a:r>
            <a:r>
              <a:rPr lang="en-AU" sz="3600" i="1" dirty="0" smtClean="0"/>
              <a:t> - </a:t>
            </a:r>
            <a:r>
              <a:rPr lang="en-AU" sz="3600" i="1" dirty="0" err="1" smtClean="0"/>
              <a:t>bhasati</a:t>
            </a:r>
            <a:r>
              <a:rPr lang="en-AU" sz="3600" i="1" dirty="0" smtClean="0"/>
              <a:t> </a:t>
            </a:r>
            <a:r>
              <a:rPr lang="en-AU" sz="3600" i="1" dirty="0" err="1"/>
              <a:t>va</a:t>
            </a:r>
            <a:r>
              <a:rPr lang="en-AU" sz="3600" i="1" dirty="0"/>
              <a:t> </a:t>
            </a:r>
            <a:r>
              <a:rPr lang="en-AU" sz="3600" i="1" dirty="0" err="1"/>
              <a:t>karoti</a:t>
            </a:r>
            <a:r>
              <a:rPr lang="en-AU" sz="3600" i="1" dirty="0"/>
              <a:t> </a:t>
            </a:r>
            <a:r>
              <a:rPr lang="en-AU" sz="3600" i="1" dirty="0" err="1"/>
              <a:t>va</a:t>
            </a:r>
            <a:r>
              <a:rPr lang="en-AU" sz="3600" i="1" dirty="0"/>
              <a:t/>
            </a:r>
            <a:br>
              <a:rPr lang="en-AU" sz="3600" i="1" dirty="0"/>
            </a:br>
            <a:r>
              <a:rPr lang="en-AU" sz="3600" i="1" dirty="0" err="1"/>
              <a:t>tato</a:t>
            </a:r>
            <a:r>
              <a:rPr lang="en-AU" sz="3600" i="1" dirty="0"/>
              <a:t> </a:t>
            </a:r>
            <a:r>
              <a:rPr lang="en-AU" sz="3600" i="1" dirty="0" err="1"/>
              <a:t>nam</a:t>
            </a:r>
            <a:r>
              <a:rPr lang="en-AU" sz="3600" i="1" dirty="0"/>
              <a:t> </a:t>
            </a:r>
            <a:r>
              <a:rPr lang="en-AU" sz="3600" i="1" dirty="0" err="1" smtClean="0"/>
              <a:t>dukkhamanveti</a:t>
            </a:r>
            <a:r>
              <a:rPr lang="en-AU" sz="3600" i="1" dirty="0" smtClean="0"/>
              <a:t> - </a:t>
            </a:r>
            <a:r>
              <a:rPr lang="en-AU" sz="3600" i="1" dirty="0" err="1" smtClean="0"/>
              <a:t>cakkamva</a:t>
            </a:r>
            <a:r>
              <a:rPr lang="en-AU" sz="3600" i="1" dirty="0" smtClean="0"/>
              <a:t> </a:t>
            </a:r>
            <a:r>
              <a:rPr lang="en-AU" sz="3600" i="1" dirty="0" err="1"/>
              <a:t>vahato</a:t>
            </a:r>
            <a:r>
              <a:rPr lang="en-AU" sz="3600" i="1" dirty="0"/>
              <a:t> </a:t>
            </a:r>
            <a:r>
              <a:rPr lang="en-AU" sz="3600" i="1" dirty="0" err="1"/>
              <a:t>padam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7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004CD-C2E0-4CDC-AFCD-EF97721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Verse </a:t>
            </a:r>
            <a:r>
              <a:rPr lang="en-US" sz="66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2</a:t>
            </a:r>
            <a:endParaRPr lang="en-AU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031" y="3724275"/>
            <a:ext cx="880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b="1" dirty="0">
                <a:solidFill>
                  <a:srgbClr val="FFFF00"/>
                </a:solidFill>
              </a:rPr>
              <a:t>"All thoughts, words and deeds begin in the mind 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And created by the mind 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And have mind as the master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If one speaks or acts with a pure mind 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Then happiness will follow </a:t>
            </a:r>
          </a:p>
          <a:p>
            <a:pPr algn="just"/>
            <a:r>
              <a:rPr lang="en-AU" sz="2800" b="1" dirty="0">
                <a:solidFill>
                  <a:srgbClr val="FFFF00"/>
                </a:solidFill>
              </a:rPr>
              <a:t>As the ever present shadow"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449388"/>
            <a:ext cx="10782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i="1" dirty="0" err="1"/>
              <a:t>Manopubbangama</a:t>
            </a:r>
            <a:r>
              <a:rPr lang="en-AU" sz="3600" i="1" dirty="0"/>
              <a:t> </a:t>
            </a:r>
            <a:r>
              <a:rPr lang="en-AU" sz="3600" i="1" dirty="0" smtClean="0"/>
              <a:t>dhamma - </a:t>
            </a:r>
            <a:r>
              <a:rPr lang="en-AU" sz="3600" i="1" dirty="0" err="1" smtClean="0"/>
              <a:t>manosettha</a:t>
            </a:r>
            <a:r>
              <a:rPr lang="en-AU" sz="3600" i="1" dirty="0" smtClean="0"/>
              <a:t> </a:t>
            </a:r>
            <a:r>
              <a:rPr lang="en-AU" sz="3600" i="1" dirty="0" err="1"/>
              <a:t>manomaya</a:t>
            </a:r>
            <a:r>
              <a:rPr lang="en-AU" sz="3600" i="1" dirty="0"/>
              <a:t/>
            </a:r>
            <a:br>
              <a:rPr lang="en-AU" sz="3600" i="1" dirty="0"/>
            </a:br>
            <a:r>
              <a:rPr lang="en-AU" sz="3600" i="1" dirty="0" err="1"/>
              <a:t>manasa</a:t>
            </a:r>
            <a:r>
              <a:rPr lang="en-AU" sz="3600" i="1" dirty="0"/>
              <a:t> </a:t>
            </a:r>
            <a:r>
              <a:rPr lang="en-AU" sz="3600" i="1" dirty="0" err="1"/>
              <a:t>ce</a:t>
            </a:r>
            <a:r>
              <a:rPr lang="en-AU" sz="3600" i="1" dirty="0"/>
              <a:t> </a:t>
            </a:r>
            <a:r>
              <a:rPr lang="en-AU" sz="3600" i="1" dirty="0" err="1" smtClean="0"/>
              <a:t>padutthena</a:t>
            </a:r>
            <a:r>
              <a:rPr lang="en-AU" sz="3600" i="1" dirty="0" smtClean="0"/>
              <a:t> - </a:t>
            </a:r>
            <a:r>
              <a:rPr lang="en-AU" sz="3600" i="1" dirty="0" err="1" smtClean="0"/>
              <a:t>bhasati</a:t>
            </a:r>
            <a:r>
              <a:rPr lang="en-AU" sz="3600" i="1" dirty="0" smtClean="0"/>
              <a:t> </a:t>
            </a:r>
            <a:r>
              <a:rPr lang="en-AU" sz="3600" i="1" dirty="0" err="1"/>
              <a:t>va</a:t>
            </a:r>
            <a:r>
              <a:rPr lang="en-AU" sz="3600" i="1" dirty="0"/>
              <a:t> </a:t>
            </a:r>
            <a:r>
              <a:rPr lang="en-AU" sz="3600" i="1" dirty="0" err="1"/>
              <a:t>karoti</a:t>
            </a:r>
            <a:r>
              <a:rPr lang="en-AU" sz="3600" i="1" dirty="0"/>
              <a:t> </a:t>
            </a:r>
            <a:r>
              <a:rPr lang="en-AU" sz="3600" i="1" dirty="0" err="1"/>
              <a:t>va</a:t>
            </a:r>
            <a:r>
              <a:rPr lang="en-AU" sz="3600" i="1" dirty="0"/>
              <a:t/>
            </a:r>
            <a:br>
              <a:rPr lang="en-AU" sz="3600" i="1" dirty="0"/>
            </a:br>
            <a:r>
              <a:rPr lang="en-AU" sz="3600" i="1" dirty="0" err="1"/>
              <a:t>tato</a:t>
            </a:r>
            <a:r>
              <a:rPr lang="en-AU" sz="3600" i="1" dirty="0"/>
              <a:t> </a:t>
            </a:r>
            <a:r>
              <a:rPr lang="en-AU" sz="3600" i="1" dirty="0" err="1"/>
              <a:t>nam</a:t>
            </a:r>
            <a:r>
              <a:rPr lang="en-AU" sz="3600" i="1" dirty="0"/>
              <a:t> </a:t>
            </a:r>
            <a:r>
              <a:rPr lang="en-AU" sz="3600" i="1" dirty="0" err="1" smtClean="0"/>
              <a:t>sukha</a:t>
            </a:r>
            <a:r>
              <a:rPr lang="en-AU" sz="3600" i="1" baseline="30000" dirty="0"/>
              <a:t> </a:t>
            </a:r>
            <a:r>
              <a:rPr lang="en-AU" sz="3600" i="1" dirty="0" err="1" smtClean="0"/>
              <a:t>manveti</a:t>
            </a:r>
            <a:r>
              <a:rPr lang="en-AU" sz="3600" i="1" dirty="0" smtClean="0"/>
              <a:t> - </a:t>
            </a:r>
            <a:r>
              <a:rPr lang="en-AU" sz="3600" i="1" dirty="0" err="1"/>
              <a:t>chayava</a:t>
            </a:r>
            <a:r>
              <a:rPr lang="en-AU" sz="3600" i="1" dirty="0"/>
              <a:t> </a:t>
            </a:r>
            <a:r>
              <a:rPr lang="en-AU" sz="3600" i="1" dirty="0" err="1"/>
              <a:t>anapayini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4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45" y="0"/>
            <a:ext cx="12348046" cy="6865067"/>
          </a:xfrm>
        </p:spPr>
      </p:pic>
    </p:spTree>
    <p:extLst>
      <p:ext uri="{BB962C8B-B14F-4D97-AF65-F5344CB8AC3E}">
        <p14:creationId xmlns:p14="http://schemas.microsoft.com/office/powerpoint/2010/main" val="340146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118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Sitka Banner</vt:lpstr>
      <vt:lpstr>office theme</vt:lpstr>
      <vt:lpstr>LEVEL 5</vt:lpstr>
      <vt:lpstr>Dhammapada is a collection of 423 verses of Dhamma as recited by Gauthama Buddha himself to his disciples</vt:lpstr>
      <vt:lpstr>Verse 1</vt:lpstr>
      <vt:lpstr>Verse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Dhammapadaya</dc:title>
  <dc:creator>Yonal De Vas</dc:creator>
  <cp:lastModifiedBy>chanaka</cp:lastModifiedBy>
  <cp:revision>9</cp:revision>
  <dcterms:created xsi:type="dcterms:W3CDTF">2020-11-29T09:14:22Z</dcterms:created>
  <dcterms:modified xsi:type="dcterms:W3CDTF">2020-12-05T16:53:55Z</dcterms:modified>
</cp:coreProperties>
</file>