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60" r:id="rId5"/>
    <p:sldId id="262" r:id="rId6"/>
    <p:sldId id="273" r:id="rId7"/>
    <p:sldId id="271" r:id="rId8"/>
    <p:sldId id="258" r:id="rId9"/>
    <p:sldId id="272" r:id="rId10"/>
    <p:sldId id="264" r:id="rId11"/>
    <p:sldId id="261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F96"/>
    <a:srgbClr val="F9C4D6"/>
    <a:srgbClr val="FAC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15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56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84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48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28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06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23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1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28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17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78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FC06-1285-4741-83CC-E82848DDA128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FC85-C72B-4527-9EBF-8E38524E0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gressive-charlestown.com/2020/05/leave-baby-animals-alone.html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lakpura/15555761642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www.flickr.com/photos/lakpura/153692897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8838CA8-9B39-48E9-939E-FB59BD47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35" y="459378"/>
            <a:ext cx="3183479" cy="3259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692372-C4E4-4942-ACFA-CBA189EF8E6B}"/>
              </a:ext>
            </a:extLst>
          </p:cNvPr>
          <p:cNvSpPr txBox="1"/>
          <p:nvPr/>
        </p:nvSpPr>
        <p:spPr>
          <a:xfrm>
            <a:off x="1842939" y="4224474"/>
            <a:ext cx="7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Perth Dhamma School</a:t>
            </a:r>
          </a:p>
          <a:p>
            <a:pPr algn="ctr"/>
            <a:r>
              <a:rPr lang="en-AU" sz="2800" b="1" dirty="0"/>
              <a:t>Level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B2CD42-9C63-4E7F-B907-AAB001231FFA}"/>
              </a:ext>
            </a:extLst>
          </p:cNvPr>
          <p:cNvSpPr/>
          <p:nvPr/>
        </p:nvSpPr>
        <p:spPr>
          <a:xfrm>
            <a:off x="4853366" y="602929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/>
              <a:t>06 December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6E6D46-BEC7-4E2F-ADF6-636407A65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61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66430A-F3C2-4A86-ACF4-0A36C352854A}"/>
              </a:ext>
            </a:extLst>
          </p:cNvPr>
          <p:cNvSpPr/>
          <p:nvPr/>
        </p:nvSpPr>
        <p:spPr>
          <a:xfrm>
            <a:off x="4468639" y="177550"/>
            <a:ext cx="2800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Five senses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CDA68E-E357-4448-835F-5211EAA18A03}"/>
              </a:ext>
            </a:extLst>
          </p:cNvPr>
          <p:cNvSpPr/>
          <p:nvPr/>
        </p:nvSpPr>
        <p:spPr>
          <a:xfrm>
            <a:off x="10289518" y="6469932"/>
            <a:ext cx="1554608" cy="21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Dulkith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1E4187C-ABBB-4301-B482-9656FD37E3A6}"/>
              </a:ext>
            </a:extLst>
          </p:cNvPr>
          <p:cNvGrpSpPr/>
          <p:nvPr/>
        </p:nvGrpSpPr>
        <p:grpSpPr>
          <a:xfrm>
            <a:off x="368300" y="562271"/>
            <a:ext cx="3411807" cy="2008537"/>
            <a:chOff x="368300" y="562271"/>
            <a:chExt cx="3411807" cy="2008537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xmlns="" id="{4A8B77B2-A550-4F27-B93C-B6902286A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"/>
            <a:stretch/>
          </p:blipFill>
          <p:spPr>
            <a:xfrm>
              <a:off x="368300" y="1126479"/>
              <a:ext cx="3411807" cy="1444329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xmlns="" id="{7ED36C1D-E5FB-4F97-B242-19AE3F0686AD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562271"/>
              <a:ext cx="1435100" cy="11284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Eyes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2C210C1-987B-4D70-A69F-97D79E82AF1D}"/>
              </a:ext>
            </a:extLst>
          </p:cNvPr>
          <p:cNvGrpSpPr/>
          <p:nvPr/>
        </p:nvGrpSpPr>
        <p:grpSpPr>
          <a:xfrm>
            <a:off x="368300" y="3429000"/>
            <a:ext cx="2692401" cy="3033206"/>
            <a:chOff x="368300" y="3429000"/>
            <a:chExt cx="2692401" cy="303320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E4CEFD72-12DC-4529-81C5-374B3D1D1590}"/>
                </a:ext>
              </a:extLst>
            </p:cNvPr>
            <p:cNvSpPr txBox="1">
              <a:spLocks/>
            </p:cNvSpPr>
            <p:nvPr/>
          </p:nvSpPr>
          <p:spPr>
            <a:xfrm>
              <a:off x="1223200" y="3429000"/>
              <a:ext cx="1315598" cy="564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Ears </a:t>
              </a: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287DF5D2-B21C-4D63-B77B-BD0B9923E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7" t="14290" r="14116" b="8251"/>
            <a:stretch/>
          </p:blipFill>
          <p:spPr>
            <a:xfrm>
              <a:off x="368300" y="3993990"/>
              <a:ext cx="2692401" cy="2468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C5AE86-C63E-41A0-A030-9F303B1E4A98}"/>
              </a:ext>
            </a:extLst>
          </p:cNvPr>
          <p:cNvGrpSpPr/>
          <p:nvPr/>
        </p:nvGrpSpPr>
        <p:grpSpPr>
          <a:xfrm>
            <a:off x="8577417" y="946991"/>
            <a:ext cx="2369983" cy="2425599"/>
            <a:chOff x="8577417" y="946991"/>
            <a:chExt cx="2369983" cy="2425599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xmlns="" id="{7402F864-0F99-4577-9E2B-9CECE2875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" t="17635" r="-4398" b="5767"/>
            <a:stretch/>
          </p:blipFill>
          <p:spPr>
            <a:xfrm>
              <a:off x="8577417" y="1653058"/>
              <a:ext cx="2369983" cy="171953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06A71396-2531-4E18-9FC3-FDF422340442}"/>
                </a:ext>
              </a:extLst>
            </p:cNvPr>
            <p:cNvSpPr txBox="1">
              <a:spLocks/>
            </p:cNvSpPr>
            <p:nvPr/>
          </p:nvSpPr>
          <p:spPr>
            <a:xfrm>
              <a:off x="9631802" y="946991"/>
              <a:ext cx="1315598" cy="564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Nose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9AF85A-1B55-4435-B949-BD0DB913EF09}"/>
              </a:ext>
            </a:extLst>
          </p:cNvPr>
          <p:cNvGrpSpPr/>
          <p:nvPr/>
        </p:nvGrpSpPr>
        <p:grpSpPr>
          <a:xfrm>
            <a:off x="8031317" y="4249034"/>
            <a:ext cx="3911600" cy="2065126"/>
            <a:chOff x="6621617" y="3839816"/>
            <a:chExt cx="3911600" cy="206512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xmlns="" id="{7422DEA3-C320-4715-885C-8C300505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35" r="-1" b="18778"/>
            <a:stretch/>
          </p:blipFill>
          <p:spPr>
            <a:xfrm>
              <a:off x="6621617" y="4249035"/>
              <a:ext cx="3911600" cy="165590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xmlns="" id="{9218C766-B5E6-476A-A3F3-29D740833A31}"/>
                </a:ext>
              </a:extLst>
            </p:cNvPr>
            <p:cNvSpPr txBox="1">
              <a:spLocks/>
            </p:cNvSpPr>
            <p:nvPr/>
          </p:nvSpPr>
          <p:spPr>
            <a:xfrm>
              <a:off x="8299898" y="3839816"/>
              <a:ext cx="1315598" cy="564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Tongue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594E547-1BA1-4C06-92D3-FD66BB0944CE}"/>
              </a:ext>
            </a:extLst>
          </p:cNvPr>
          <p:cNvGrpSpPr/>
          <p:nvPr/>
        </p:nvGrpSpPr>
        <p:grpSpPr>
          <a:xfrm>
            <a:off x="4334098" y="2315955"/>
            <a:ext cx="2692402" cy="3301169"/>
            <a:chOff x="4334098" y="2315955"/>
            <a:chExt cx="2692402" cy="3301169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xmlns="" id="{41B4DB20-DF27-4E51-8411-2828532FD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9" t="12713" r="9544" b="14025"/>
            <a:stretch/>
          </p:blipFill>
          <p:spPr>
            <a:xfrm>
              <a:off x="4334098" y="2880945"/>
              <a:ext cx="2692402" cy="273617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CD8F83B5-9782-4E30-92CC-026A8D04BF51}"/>
                </a:ext>
              </a:extLst>
            </p:cNvPr>
            <p:cNvSpPr txBox="1">
              <a:spLocks/>
            </p:cNvSpPr>
            <p:nvPr/>
          </p:nvSpPr>
          <p:spPr>
            <a:xfrm>
              <a:off x="4732557" y="2315955"/>
              <a:ext cx="1315598" cy="564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35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CDA68E-E357-4448-835F-5211EAA18A03}"/>
              </a:ext>
            </a:extLst>
          </p:cNvPr>
          <p:cNvSpPr/>
          <p:nvPr/>
        </p:nvSpPr>
        <p:spPr>
          <a:xfrm>
            <a:off x="10289518" y="6469932"/>
            <a:ext cx="1554608" cy="21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Kenul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E7FA81-43A7-48AD-BDEA-5A3817C2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20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AEBFE0-9DFE-4341-8C0F-78F17CAC6590}"/>
              </a:ext>
            </a:extLst>
          </p:cNvPr>
          <p:cNvSpPr/>
          <p:nvPr/>
        </p:nvSpPr>
        <p:spPr>
          <a:xfrm>
            <a:off x="3213100" y="0"/>
            <a:ext cx="5562600" cy="1168400"/>
          </a:xfrm>
          <a:prstGeom prst="rect">
            <a:avLst/>
          </a:prstGeom>
          <a:solidFill>
            <a:srgbClr val="89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2C73CB-E55E-4BDC-9FB1-99FBD09FCCDD}"/>
              </a:ext>
            </a:extLst>
          </p:cNvPr>
          <p:cNvSpPr/>
          <p:nvPr/>
        </p:nvSpPr>
        <p:spPr>
          <a:xfrm>
            <a:off x="1499922" y="169929"/>
            <a:ext cx="9213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world is defined by the five senses</a:t>
            </a:r>
          </a:p>
        </p:txBody>
      </p:sp>
    </p:spTree>
    <p:extLst>
      <p:ext uri="{BB962C8B-B14F-4D97-AF65-F5344CB8AC3E}">
        <p14:creationId xmlns:p14="http://schemas.microsoft.com/office/powerpoint/2010/main" val="408835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7004C-6AB4-4FFD-99AE-B9F686A73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" b="1644"/>
          <a:stretch/>
        </p:blipFill>
        <p:spPr>
          <a:xfrm>
            <a:off x="347874" y="904597"/>
            <a:ext cx="11844126" cy="5953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CDA68E-E357-4448-835F-5211EAA18A03}"/>
              </a:ext>
            </a:extLst>
          </p:cNvPr>
          <p:cNvSpPr/>
          <p:nvPr/>
        </p:nvSpPr>
        <p:spPr>
          <a:xfrm>
            <a:off x="10637392" y="6221105"/>
            <a:ext cx="1554608" cy="6368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Januthi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60DC70-FFD7-4BF7-B913-C643AA47631B}"/>
              </a:ext>
            </a:extLst>
          </p:cNvPr>
          <p:cNvSpPr/>
          <p:nvPr/>
        </p:nvSpPr>
        <p:spPr>
          <a:xfrm>
            <a:off x="1112334" y="0"/>
            <a:ext cx="10534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262626"/>
                </a:solidFill>
                <a:latin typeface="Calibri-Light"/>
              </a:rPr>
              <a:t>The 8 Worldly Conditions</a:t>
            </a:r>
          </a:p>
          <a:p>
            <a:pPr algn="ctr"/>
            <a:r>
              <a:rPr lang="en-AU" sz="2800" dirty="0">
                <a:solidFill>
                  <a:srgbClr val="637052"/>
                </a:solidFill>
                <a:latin typeface="Calibri-Light"/>
              </a:rPr>
              <a:t>HOW TO REFRAIN FROM THE 2 EXTREMES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2363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00CD1E-A8D5-434C-9162-C939EEF49D7E}"/>
              </a:ext>
            </a:extLst>
          </p:cNvPr>
          <p:cNvSpPr/>
          <p:nvPr/>
        </p:nvSpPr>
        <p:spPr>
          <a:xfrm>
            <a:off x="4036575" y="2227601"/>
            <a:ext cx="4828645" cy="1608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414872"/>
              </a:avLst>
            </a:prstTxWarp>
            <a:spAutoFit/>
          </a:bodyPr>
          <a:lstStyle/>
          <a:p>
            <a:pPr algn="ctr"/>
            <a:r>
              <a:rPr lang="en-US" sz="12000" b="1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 you</a:t>
            </a:r>
          </a:p>
        </p:txBody>
      </p:sp>
      <p:pic>
        <p:nvPicPr>
          <p:cNvPr id="6" name="Picture 4" descr="Amazon.com : Thank You Postcards 10-Pack - Smiley for Her | Emoji Edition  4&quot; x 6&quot; by Elegant Impacts : Office Products">
            <a:extLst>
              <a:ext uri="{FF2B5EF4-FFF2-40B4-BE49-F238E27FC236}">
                <a16:creationId xmlns:a16="http://schemas.microsoft.com/office/drawing/2014/main" xmlns="" id="{7C6CD6FB-CA97-4161-8E53-8F4F001D9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5187" r="11244" b="52108"/>
          <a:stretch/>
        </p:blipFill>
        <p:spPr bwMode="auto">
          <a:xfrm>
            <a:off x="2394724" y="856141"/>
            <a:ext cx="7598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AC8E20-B669-49EC-A6CA-6E26EA0C95EF}"/>
              </a:ext>
            </a:extLst>
          </p:cNvPr>
          <p:cNvSpPr/>
          <p:nvPr/>
        </p:nvSpPr>
        <p:spPr>
          <a:xfrm>
            <a:off x="10432557" y="6479457"/>
            <a:ext cx="1554608" cy="21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Senara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xmlns="" id="{96D86630-D07D-4C0F-B6B1-08C0BFFD0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2725" r="5723" b="10538"/>
          <a:stretch/>
        </p:blipFill>
        <p:spPr bwMode="auto">
          <a:xfrm>
            <a:off x="666751" y="2034439"/>
            <a:ext cx="3518305" cy="27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91772A-3828-4C9B-82DA-94DF6D8203C1}"/>
              </a:ext>
            </a:extLst>
          </p:cNvPr>
          <p:cNvSpPr/>
          <p:nvPr/>
        </p:nvSpPr>
        <p:spPr>
          <a:xfrm>
            <a:off x="666751" y="247649"/>
            <a:ext cx="247650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</a:rPr>
              <a:t>Vesak</a:t>
            </a:r>
          </a:p>
        </p:txBody>
      </p:sp>
      <p:pic>
        <p:nvPicPr>
          <p:cNvPr id="5" name="Picture 2" descr="https://4.bp.blogspot.com/-0snQ3Eh9yPU/WYacXk8A-AI/AAAAAAAAGnY/0PAmFoRRzEoVpbJw2jBq9Nxbbm8Lz0_CACLcBGAs/s1600/llbuddha.PNG">
            <a:extLst>
              <a:ext uri="{FF2B5EF4-FFF2-40B4-BE49-F238E27FC236}">
                <a16:creationId xmlns:a16="http://schemas.microsoft.com/office/drawing/2014/main" xmlns="" id="{EF1EAA9E-9CDF-4F80-86AC-B4AA5D4C0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20119"/>
          <a:stretch/>
        </p:blipFill>
        <p:spPr bwMode="auto">
          <a:xfrm>
            <a:off x="7484799" y="2951719"/>
            <a:ext cx="4502366" cy="30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the source image">
            <a:extLst>
              <a:ext uri="{FF2B5EF4-FFF2-40B4-BE49-F238E27FC236}">
                <a16:creationId xmlns:a16="http://schemas.microsoft.com/office/drawing/2014/main" xmlns="" id="{46168017-0FEA-4E1C-89A6-5C12B5A4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78" y="595311"/>
            <a:ext cx="2665698" cy="36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r="25645"/>
          <a:stretch>
            <a:fillRect/>
          </a:stretch>
        </p:blipFill>
        <p:spPr>
          <a:xfrm>
            <a:off x="605306" y="726802"/>
            <a:ext cx="5563673" cy="571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Render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150789"/>
            <a:ext cx="7233634" cy="24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nder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35" y="2573203"/>
            <a:ext cx="5026430" cy="34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7C8C32-807E-470D-80FE-B40E445B2FAA}"/>
              </a:ext>
            </a:extLst>
          </p:cNvPr>
          <p:cNvSpPr/>
          <p:nvPr/>
        </p:nvSpPr>
        <p:spPr>
          <a:xfrm>
            <a:off x="10432557" y="6479457"/>
            <a:ext cx="1554608" cy="2181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Anuji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CD08F7-A410-40A2-B00F-02816528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30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CDA68E-E357-4448-835F-5211EAA18A03}"/>
              </a:ext>
            </a:extLst>
          </p:cNvPr>
          <p:cNvSpPr/>
          <p:nvPr/>
        </p:nvSpPr>
        <p:spPr>
          <a:xfrm>
            <a:off x="10289518" y="6469932"/>
            <a:ext cx="1554608" cy="2181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Saneja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8BA7548-7623-4CA3-9693-96FF057CC1E9}"/>
              </a:ext>
            </a:extLst>
          </p:cNvPr>
          <p:cNvSpPr txBox="1">
            <a:spLocks/>
          </p:cNvSpPr>
          <p:nvPr/>
        </p:nvSpPr>
        <p:spPr>
          <a:xfrm>
            <a:off x="3562983" y="-69771"/>
            <a:ext cx="4251718" cy="107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Five Precepts</a:t>
            </a:r>
            <a:endParaRPr lang="en-US" sz="3600" b="1" dirty="0"/>
          </a:p>
        </p:txBody>
      </p:sp>
      <p:pic>
        <p:nvPicPr>
          <p:cNvPr id="9" name="D1A105BD-3D69-431D-9C9F-01FA5EA70665-L0-001.jpeg" descr="D1A105BD-3D69-431D-9C9F-01FA5EA70665-L0-001.jpeg">
            <a:extLst>
              <a:ext uri="{FF2B5EF4-FFF2-40B4-BE49-F238E27FC236}">
                <a16:creationId xmlns:a16="http://schemas.microsoft.com/office/drawing/2014/main" xmlns="" id="{4A992C56-5C39-4593-9065-4766E0E8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6" t="8253" r="7073" b="8282"/>
          <a:stretch>
            <a:fillRect/>
          </a:stretch>
        </p:blipFill>
        <p:spPr>
          <a:xfrm>
            <a:off x="7567358" y="2001236"/>
            <a:ext cx="3499464" cy="1920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47" extrusionOk="0">
                <a:moveTo>
                  <a:pt x="15009" y="0"/>
                </a:moveTo>
                <a:cubicBezTo>
                  <a:pt x="14938" y="0"/>
                  <a:pt x="14780" y="264"/>
                  <a:pt x="14687" y="536"/>
                </a:cubicBezTo>
                <a:cubicBezTo>
                  <a:pt x="14574" y="872"/>
                  <a:pt x="14548" y="854"/>
                  <a:pt x="14486" y="383"/>
                </a:cubicBezTo>
                <a:cubicBezTo>
                  <a:pt x="14446" y="83"/>
                  <a:pt x="14425" y="38"/>
                  <a:pt x="14303" y="16"/>
                </a:cubicBezTo>
                <a:cubicBezTo>
                  <a:pt x="14217" y="1"/>
                  <a:pt x="14141" y="41"/>
                  <a:pt x="14105" y="120"/>
                </a:cubicBezTo>
                <a:cubicBezTo>
                  <a:pt x="14052" y="236"/>
                  <a:pt x="14038" y="236"/>
                  <a:pt x="13970" y="123"/>
                </a:cubicBezTo>
                <a:cubicBezTo>
                  <a:pt x="13865" y="-50"/>
                  <a:pt x="13620" y="109"/>
                  <a:pt x="13562" y="387"/>
                </a:cubicBezTo>
                <a:cubicBezTo>
                  <a:pt x="13515" y="614"/>
                  <a:pt x="13415" y="598"/>
                  <a:pt x="13391" y="361"/>
                </a:cubicBezTo>
                <a:cubicBezTo>
                  <a:pt x="13383" y="274"/>
                  <a:pt x="13360" y="172"/>
                  <a:pt x="13339" y="133"/>
                </a:cubicBezTo>
                <a:cubicBezTo>
                  <a:pt x="13285" y="27"/>
                  <a:pt x="12986" y="236"/>
                  <a:pt x="12934" y="416"/>
                </a:cubicBezTo>
                <a:cubicBezTo>
                  <a:pt x="12870" y="633"/>
                  <a:pt x="12817" y="613"/>
                  <a:pt x="12747" y="348"/>
                </a:cubicBezTo>
                <a:cubicBezTo>
                  <a:pt x="12675" y="78"/>
                  <a:pt x="12506" y="78"/>
                  <a:pt x="12391" y="348"/>
                </a:cubicBezTo>
                <a:lnTo>
                  <a:pt x="12316" y="520"/>
                </a:lnTo>
                <a:lnTo>
                  <a:pt x="12255" y="341"/>
                </a:lnTo>
                <a:cubicBezTo>
                  <a:pt x="12176" y="111"/>
                  <a:pt x="11987" y="108"/>
                  <a:pt x="11910" y="335"/>
                </a:cubicBezTo>
                <a:cubicBezTo>
                  <a:pt x="11864" y="469"/>
                  <a:pt x="11839" y="485"/>
                  <a:pt x="11789" y="409"/>
                </a:cubicBezTo>
                <a:cubicBezTo>
                  <a:pt x="11741" y="337"/>
                  <a:pt x="11687" y="336"/>
                  <a:pt x="11564" y="409"/>
                </a:cubicBezTo>
                <a:cubicBezTo>
                  <a:pt x="11445" y="481"/>
                  <a:pt x="11388" y="484"/>
                  <a:pt x="11344" y="416"/>
                </a:cubicBezTo>
                <a:cubicBezTo>
                  <a:pt x="11272" y="307"/>
                  <a:pt x="11085" y="426"/>
                  <a:pt x="10922" y="689"/>
                </a:cubicBezTo>
                <a:lnTo>
                  <a:pt x="10817" y="858"/>
                </a:lnTo>
                <a:lnTo>
                  <a:pt x="10742" y="676"/>
                </a:lnTo>
                <a:cubicBezTo>
                  <a:pt x="10675" y="515"/>
                  <a:pt x="10646" y="503"/>
                  <a:pt x="10503" y="575"/>
                </a:cubicBezTo>
                <a:cubicBezTo>
                  <a:pt x="10293" y="681"/>
                  <a:pt x="10239" y="906"/>
                  <a:pt x="10284" y="1479"/>
                </a:cubicBezTo>
                <a:cubicBezTo>
                  <a:pt x="10304" y="1726"/>
                  <a:pt x="10366" y="2585"/>
                  <a:pt x="10423" y="3391"/>
                </a:cubicBezTo>
                <a:lnTo>
                  <a:pt x="10525" y="4858"/>
                </a:lnTo>
                <a:lnTo>
                  <a:pt x="10956" y="4799"/>
                </a:lnTo>
                <a:cubicBezTo>
                  <a:pt x="11574" y="4716"/>
                  <a:pt x="11941" y="4686"/>
                  <a:pt x="12567" y="4666"/>
                </a:cubicBezTo>
                <a:cubicBezTo>
                  <a:pt x="13045" y="4651"/>
                  <a:pt x="13134" y="4628"/>
                  <a:pt x="13234" y="4484"/>
                </a:cubicBezTo>
                <a:cubicBezTo>
                  <a:pt x="13335" y="4340"/>
                  <a:pt x="13369" y="4330"/>
                  <a:pt x="13494" y="4413"/>
                </a:cubicBezTo>
                <a:cubicBezTo>
                  <a:pt x="13724" y="4564"/>
                  <a:pt x="13824" y="4532"/>
                  <a:pt x="13890" y="4282"/>
                </a:cubicBezTo>
                <a:cubicBezTo>
                  <a:pt x="13967" y="3989"/>
                  <a:pt x="14030" y="3995"/>
                  <a:pt x="14059" y="4302"/>
                </a:cubicBezTo>
                <a:cubicBezTo>
                  <a:pt x="14079" y="4518"/>
                  <a:pt x="14103" y="4553"/>
                  <a:pt x="14251" y="4575"/>
                </a:cubicBezTo>
                <a:cubicBezTo>
                  <a:pt x="14398" y="4597"/>
                  <a:pt x="14424" y="4573"/>
                  <a:pt x="14465" y="4380"/>
                </a:cubicBezTo>
                <a:cubicBezTo>
                  <a:pt x="14508" y="4173"/>
                  <a:pt x="14517" y="4167"/>
                  <a:pt x="14593" y="4292"/>
                </a:cubicBezTo>
                <a:cubicBezTo>
                  <a:pt x="14709" y="4484"/>
                  <a:pt x="14906" y="4459"/>
                  <a:pt x="15008" y="4240"/>
                </a:cubicBezTo>
                <a:cubicBezTo>
                  <a:pt x="15087" y="4070"/>
                  <a:pt x="15098" y="4068"/>
                  <a:pt x="15152" y="4195"/>
                </a:cubicBezTo>
                <a:cubicBezTo>
                  <a:pt x="15211" y="4334"/>
                  <a:pt x="15278" y="4352"/>
                  <a:pt x="16149" y="4474"/>
                </a:cubicBezTo>
                <a:cubicBezTo>
                  <a:pt x="16439" y="4515"/>
                  <a:pt x="16585" y="4574"/>
                  <a:pt x="16662" y="4682"/>
                </a:cubicBezTo>
                <a:cubicBezTo>
                  <a:pt x="16721" y="4766"/>
                  <a:pt x="16791" y="4834"/>
                  <a:pt x="16818" y="4835"/>
                </a:cubicBezTo>
                <a:cubicBezTo>
                  <a:pt x="16846" y="4836"/>
                  <a:pt x="16914" y="4924"/>
                  <a:pt x="16970" y="5030"/>
                </a:cubicBezTo>
                <a:cubicBezTo>
                  <a:pt x="17025" y="5137"/>
                  <a:pt x="17137" y="5284"/>
                  <a:pt x="17217" y="5356"/>
                </a:cubicBezTo>
                <a:cubicBezTo>
                  <a:pt x="17357" y="5480"/>
                  <a:pt x="17589" y="5862"/>
                  <a:pt x="17920" y="6507"/>
                </a:cubicBezTo>
                <a:cubicBezTo>
                  <a:pt x="18004" y="6670"/>
                  <a:pt x="18094" y="6803"/>
                  <a:pt x="18122" y="6803"/>
                </a:cubicBezTo>
                <a:cubicBezTo>
                  <a:pt x="18149" y="6803"/>
                  <a:pt x="18317" y="7055"/>
                  <a:pt x="18494" y="7362"/>
                </a:cubicBezTo>
                <a:lnTo>
                  <a:pt x="18816" y="7918"/>
                </a:lnTo>
                <a:lnTo>
                  <a:pt x="18659" y="8816"/>
                </a:lnTo>
                <a:cubicBezTo>
                  <a:pt x="18437" y="10091"/>
                  <a:pt x="18489" y="10000"/>
                  <a:pt x="18056" y="9876"/>
                </a:cubicBezTo>
                <a:cubicBezTo>
                  <a:pt x="17851" y="9817"/>
                  <a:pt x="17848" y="9820"/>
                  <a:pt x="17475" y="10373"/>
                </a:cubicBezTo>
                <a:cubicBezTo>
                  <a:pt x="17059" y="10991"/>
                  <a:pt x="16980" y="11026"/>
                  <a:pt x="16573" y="10763"/>
                </a:cubicBezTo>
                <a:cubicBezTo>
                  <a:pt x="16459" y="10690"/>
                  <a:pt x="16317" y="10654"/>
                  <a:pt x="16258" y="10682"/>
                </a:cubicBezTo>
                <a:cubicBezTo>
                  <a:pt x="16198" y="10710"/>
                  <a:pt x="15998" y="10956"/>
                  <a:pt x="15812" y="11228"/>
                </a:cubicBezTo>
                <a:cubicBezTo>
                  <a:pt x="15438" y="11778"/>
                  <a:pt x="15433" y="11779"/>
                  <a:pt x="15015" y="11433"/>
                </a:cubicBezTo>
                <a:lnTo>
                  <a:pt x="14780" y="11238"/>
                </a:lnTo>
                <a:lnTo>
                  <a:pt x="14207" y="11876"/>
                </a:lnTo>
                <a:cubicBezTo>
                  <a:pt x="13891" y="12226"/>
                  <a:pt x="13522" y="12635"/>
                  <a:pt x="13386" y="12786"/>
                </a:cubicBezTo>
                <a:cubicBezTo>
                  <a:pt x="13250" y="12937"/>
                  <a:pt x="13066" y="13141"/>
                  <a:pt x="12980" y="13241"/>
                </a:cubicBezTo>
                <a:cubicBezTo>
                  <a:pt x="12417" y="13892"/>
                  <a:pt x="11721" y="14631"/>
                  <a:pt x="11588" y="14718"/>
                </a:cubicBezTo>
                <a:cubicBezTo>
                  <a:pt x="11446" y="14810"/>
                  <a:pt x="11419" y="14802"/>
                  <a:pt x="11329" y="14649"/>
                </a:cubicBezTo>
                <a:cubicBezTo>
                  <a:pt x="11224" y="14471"/>
                  <a:pt x="11208" y="14496"/>
                  <a:pt x="11173" y="14874"/>
                </a:cubicBezTo>
                <a:cubicBezTo>
                  <a:pt x="11159" y="15022"/>
                  <a:pt x="11126" y="15035"/>
                  <a:pt x="10827" y="15020"/>
                </a:cubicBezTo>
                <a:cubicBezTo>
                  <a:pt x="10646" y="15011"/>
                  <a:pt x="10404" y="14948"/>
                  <a:pt x="10290" y="14880"/>
                </a:cubicBezTo>
                <a:cubicBezTo>
                  <a:pt x="10175" y="14812"/>
                  <a:pt x="10042" y="14767"/>
                  <a:pt x="9994" y="14776"/>
                </a:cubicBezTo>
                <a:cubicBezTo>
                  <a:pt x="9920" y="14791"/>
                  <a:pt x="9896" y="14705"/>
                  <a:pt x="9843" y="14223"/>
                </a:cubicBezTo>
                <a:cubicBezTo>
                  <a:pt x="9787" y="13717"/>
                  <a:pt x="9787" y="13629"/>
                  <a:pt x="9850" y="13436"/>
                </a:cubicBezTo>
                <a:cubicBezTo>
                  <a:pt x="9910" y="13251"/>
                  <a:pt x="9912" y="13197"/>
                  <a:pt x="9859" y="13066"/>
                </a:cubicBezTo>
                <a:cubicBezTo>
                  <a:pt x="9805" y="12931"/>
                  <a:pt x="9811" y="12866"/>
                  <a:pt x="9905" y="12558"/>
                </a:cubicBezTo>
                <a:cubicBezTo>
                  <a:pt x="10009" y="12220"/>
                  <a:pt x="10011" y="12208"/>
                  <a:pt x="9921" y="12295"/>
                </a:cubicBezTo>
                <a:cubicBezTo>
                  <a:pt x="9870" y="12345"/>
                  <a:pt x="9800" y="12367"/>
                  <a:pt x="9766" y="12344"/>
                </a:cubicBezTo>
                <a:cubicBezTo>
                  <a:pt x="9733" y="12320"/>
                  <a:pt x="9680" y="12360"/>
                  <a:pt x="9649" y="12428"/>
                </a:cubicBezTo>
                <a:cubicBezTo>
                  <a:pt x="9612" y="12508"/>
                  <a:pt x="9548" y="12537"/>
                  <a:pt x="9472" y="12510"/>
                </a:cubicBezTo>
                <a:cubicBezTo>
                  <a:pt x="9407" y="12486"/>
                  <a:pt x="9295" y="12523"/>
                  <a:pt x="9223" y="12591"/>
                </a:cubicBezTo>
                <a:cubicBezTo>
                  <a:pt x="9099" y="12708"/>
                  <a:pt x="9088" y="12703"/>
                  <a:pt x="8995" y="12506"/>
                </a:cubicBezTo>
                <a:cubicBezTo>
                  <a:pt x="8917" y="12340"/>
                  <a:pt x="8894" y="12325"/>
                  <a:pt x="8872" y="12425"/>
                </a:cubicBezTo>
                <a:cubicBezTo>
                  <a:pt x="8857" y="12497"/>
                  <a:pt x="8821" y="12524"/>
                  <a:pt x="8789" y="12490"/>
                </a:cubicBezTo>
                <a:cubicBezTo>
                  <a:pt x="8758" y="12457"/>
                  <a:pt x="8747" y="12460"/>
                  <a:pt x="8766" y="12497"/>
                </a:cubicBezTo>
                <a:cubicBezTo>
                  <a:pt x="8784" y="12533"/>
                  <a:pt x="8779" y="12612"/>
                  <a:pt x="8753" y="12669"/>
                </a:cubicBezTo>
                <a:cubicBezTo>
                  <a:pt x="8719" y="12744"/>
                  <a:pt x="8737" y="12824"/>
                  <a:pt x="8823" y="12968"/>
                </a:cubicBezTo>
                <a:cubicBezTo>
                  <a:pt x="8924" y="13139"/>
                  <a:pt x="8933" y="13193"/>
                  <a:pt x="8892" y="13388"/>
                </a:cubicBezTo>
                <a:cubicBezTo>
                  <a:pt x="8852" y="13581"/>
                  <a:pt x="8861" y="13640"/>
                  <a:pt x="8958" y="13804"/>
                </a:cubicBezTo>
                <a:cubicBezTo>
                  <a:pt x="9101" y="14045"/>
                  <a:pt x="9169" y="14909"/>
                  <a:pt x="9063" y="15140"/>
                </a:cubicBezTo>
                <a:cubicBezTo>
                  <a:pt x="8928" y="15435"/>
                  <a:pt x="8890" y="15759"/>
                  <a:pt x="8890" y="16633"/>
                </a:cubicBezTo>
                <a:cubicBezTo>
                  <a:pt x="8890" y="17510"/>
                  <a:pt x="8887" y="17530"/>
                  <a:pt x="8766" y="17696"/>
                </a:cubicBezTo>
                <a:cubicBezTo>
                  <a:pt x="8504" y="18054"/>
                  <a:pt x="8516" y="17992"/>
                  <a:pt x="8547" y="18978"/>
                </a:cubicBezTo>
                <a:cubicBezTo>
                  <a:pt x="8579" y="19997"/>
                  <a:pt x="8566" y="20053"/>
                  <a:pt x="8294" y="20155"/>
                </a:cubicBezTo>
                <a:cubicBezTo>
                  <a:pt x="8214" y="20185"/>
                  <a:pt x="8143" y="20264"/>
                  <a:pt x="8135" y="20334"/>
                </a:cubicBezTo>
                <a:cubicBezTo>
                  <a:pt x="8124" y="20440"/>
                  <a:pt x="8165" y="20454"/>
                  <a:pt x="8383" y="20421"/>
                </a:cubicBezTo>
                <a:cubicBezTo>
                  <a:pt x="8526" y="20400"/>
                  <a:pt x="8724" y="20340"/>
                  <a:pt x="8823" y="20288"/>
                </a:cubicBezTo>
                <a:cubicBezTo>
                  <a:pt x="8977" y="20207"/>
                  <a:pt x="9003" y="20161"/>
                  <a:pt x="9010" y="19953"/>
                </a:cubicBezTo>
                <a:cubicBezTo>
                  <a:pt x="9014" y="19820"/>
                  <a:pt x="8968" y="19417"/>
                  <a:pt x="8908" y="19059"/>
                </a:cubicBezTo>
                <a:cubicBezTo>
                  <a:pt x="8845" y="18686"/>
                  <a:pt x="8816" y="18378"/>
                  <a:pt x="8839" y="18337"/>
                </a:cubicBezTo>
                <a:cubicBezTo>
                  <a:pt x="8860" y="18297"/>
                  <a:pt x="8956" y="18277"/>
                  <a:pt x="9052" y="18291"/>
                </a:cubicBezTo>
                <a:lnTo>
                  <a:pt x="9227" y="18317"/>
                </a:lnTo>
                <a:lnTo>
                  <a:pt x="9318" y="19234"/>
                </a:lnTo>
                <a:cubicBezTo>
                  <a:pt x="9367" y="19740"/>
                  <a:pt x="9430" y="20194"/>
                  <a:pt x="9456" y="20243"/>
                </a:cubicBezTo>
                <a:cubicBezTo>
                  <a:pt x="9522" y="20362"/>
                  <a:pt x="9654" y="20257"/>
                  <a:pt x="9654" y="20086"/>
                </a:cubicBezTo>
                <a:cubicBezTo>
                  <a:pt x="9654" y="20010"/>
                  <a:pt x="9672" y="19911"/>
                  <a:pt x="9695" y="19869"/>
                </a:cubicBezTo>
                <a:cubicBezTo>
                  <a:pt x="9718" y="19826"/>
                  <a:pt x="9744" y="19682"/>
                  <a:pt x="9752" y="19547"/>
                </a:cubicBezTo>
                <a:cubicBezTo>
                  <a:pt x="9764" y="19347"/>
                  <a:pt x="9788" y="19299"/>
                  <a:pt x="9878" y="19299"/>
                </a:cubicBezTo>
                <a:cubicBezTo>
                  <a:pt x="9975" y="19299"/>
                  <a:pt x="9993" y="19349"/>
                  <a:pt x="10023" y="19664"/>
                </a:cubicBezTo>
                <a:cubicBezTo>
                  <a:pt x="10041" y="19863"/>
                  <a:pt x="10075" y="20061"/>
                  <a:pt x="10097" y="20103"/>
                </a:cubicBezTo>
                <a:cubicBezTo>
                  <a:pt x="10149" y="20197"/>
                  <a:pt x="10329" y="20098"/>
                  <a:pt x="10329" y="19976"/>
                </a:cubicBezTo>
                <a:cubicBezTo>
                  <a:pt x="10329" y="19926"/>
                  <a:pt x="10360" y="19822"/>
                  <a:pt x="10400" y="19742"/>
                </a:cubicBezTo>
                <a:cubicBezTo>
                  <a:pt x="10464" y="19613"/>
                  <a:pt x="10467" y="19513"/>
                  <a:pt x="10418" y="18887"/>
                </a:cubicBezTo>
                <a:cubicBezTo>
                  <a:pt x="10361" y="18156"/>
                  <a:pt x="10387" y="17959"/>
                  <a:pt x="10523" y="18054"/>
                </a:cubicBezTo>
                <a:cubicBezTo>
                  <a:pt x="10564" y="18083"/>
                  <a:pt x="10597" y="18276"/>
                  <a:pt x="10615" y="18578"/>
                </a:cubicBezTo>
                <a:cubicBezTo>
                  <a:pt x="10631" y="18840"/>
                  <a:pt x="10670" y="19359"/>
                  <a:pt x="10699" y="19732"/>
                </a:cubicBezTo>
                <a:lnTo>
                  <a:pt x="10753" y="20412"/>
                </a:lnTo>
                <a:lnTo>
                  <a:pt x="11135" y="20363"/>
                </a:lnTo>
                <a:cubicBezTo>
                  <a:pt x="11346" y="20335"/>
                  <a:pt x="11544" y="20296"/>
                  <a:pt x="11575" y="20278"/>
                </a:cubicBezTo>
                <a:cubicBezTo>
                  <a:pt x="11700" y="20207"/>
                  <a:pt x="11619" y="20085"/>
                  <a:pt x="11390" y="19999"/>
                </a:cubicBezTo>
                <a:cubicBezTo>
                  <a:pt x="11257" y="19948"/>
                  <a:pt x="11118" y="19844"/>
                  <a:pt x="11082" y="19768"/>
                </a:cubicBezTo>
                <a:cubicBezTo>
                  <a:pt x="11013" y="19624"/>
                  <a:pt x="10942" y="18908"/>
                  <a:pt x="10988" y="18825"/>
                </a:cubicBezTo>
                <a:cubicBezTo>
                  <a:pt x="11002" y="18799"/>
                  <a:pt x="11089" y="18866"/>
                  <a:pt x="11183" y="18974"/>
                </a:cubicBezTo>
                <a:cubicBezTo>
                  <a:pt x="11441" y="19271"/>
                  <a:pt x="12115" y="19914"/>
                  <a:pt x="12168" y="19914"/>
                </a:cubicBezTo>
                <a:cubicBezTo>
                  <a:pt x="12193" y="19914"/>
                  <a:pt x="12346" y="19766"/>
                  <a:pt x="12508" y="19586"/>
                </a:cubicBezTo>
                <a:cubicBezTo>
                  <a:pt x="12670" y="19405"/>
                  <a:pt x="12811" y="19260"/>
                  <a:pt x="12821" y="19260"/>
                </a:cubicBezTo>
                <a:cubicBezTo>
                  <a:pt x="12832" y="19260"/>
                  <a:pt x="12943" y="19150"/>
                  <a:pt x="13067" y="19017"/>
                </a:cubicBezTo>
                <a:cubicBezTo>
                  <a:pt x="13197" y="18877"/>
                  <a:pt x="13304" y="18808"/>
                  <a:pt x="13320" y="18854"/>
                </a:cubicBezTo>
                <a:cubicBezTo>
                  <a:pt x="13364" y="18984"/>
                  <a:pt x="13805" y="19422"/>
                  <a:pt x="13893" y="19423"/>
                </a:cubicBezTo>
                <a:cubicBezTo>
                  <a:pt x="13938" y="19423"/>
                  <a:pt x="14089" y="19281"/>
                  <a:pt x="14230" y="19108"/>
                </a:cubicBezTo>
                <a:cubicBezTo>
                  <a:pt x="14709" y="18518"/>
                  <a:pt x="14748" y="18515"/>
                  <a:pt x="15232" y="19023"/>
                </a:cubicBezTo>
                <a:cubicBezTo>
                  <a:pt x="15468" y="19271"/>
                  <a:pt x="15432" y="19288"/>
                  <a:pt x="15969" y="18636"/>
                </a:cubicBezTo>
                <a:cubicBezTo>
                  <a:pt x="16376" y="18142"/>
                  <a:pt x="16446" y="18048"/>
                  <a:pt x="17214" y="16955"/>
                </a:cubicBezTo>
                <a:cubicBezTo>
                  <a:pt x="17892" y="15989"/>
                  <a:pt x="18432" y="15326"/>
                  <a:pt x="18536" y="15326"/>
                </a:cubicBezTo>
                <a:cubicBezTo>
                  <a:pt x="18580" y="15326"/>
                  <a:pt x="18814" y="15423"/>
                  <a:pt x="19058" y="15540"/>
                </a:cubicBezTo>
                <a:lnTo>
                  <a:pt x="19503" y="15752"/>
                </a:lnTo>
                <a:lnTo>
                  <a:pt x="19827" y="15469"/>
                </a:lnTo>
                <a:cubicBezTo>
                  <a:pt x="20005" y="15313"/>
                  <a:pt x="20172" y="15135"/>
                  <a:pt x="20198" y="15072"/>
                </a:cubicBezTo>
                <a:cubicBezTo>
                  <a:pt x="20296" y="14834"/>
                  <a:pt x="20656" y="13094"/>
                  <a:pt x="21102" y="10695"/>
                </a:cubicBezTo>
                <a:cubicBezTo>
                  <a:pt x="21589" y="8076"/>
                  <a:pt x="21561" y="8369"/>
                  <a:pt x="21362" y="8064"/>
                </a:cubicBezTo>
                <a:lnTo>
                  <a:pt x="21193" y="7804"/>
                </a:lnTo>
                <a:lnTo>
                  <a:pt x="21268" y="6874"/>
                </a:lnTo>
                <a:cubicBezTo>
                  <a:pt x="21309" y="6362"/>
                  <a:pt x="21363" y="5716"/>
                  <a:pt x="21387" y="5440"/>
                </a:cubicBezTo>
                <a:cubicBezTo>
                  <a:pt x="21459" y="4612"/>
                  <a:pt x="21454" y="4565"/>
                  <a:pt x="21241" y="4360"/>
                </a:cubicBezTo>
                <a:cubicBezTo>
                  <a:pt x="21136" y="4260"/>
                  <a:pt x="20989" y="4167"/>
                  <a:pt x="20915" y="4152"/>
                </a:cubicBezTo>
                <a:cubicBezTo>
                  <a:pt x="20784" y="4126"/>
                  <a:pt x="20779" y="4111"/>
                  <a:pt x="20749" y="3570"/>
                </a:cubicBezTo>
                <a:cubicBezTo>
                  <a:pt x="20733" y="3266"/>
                  <a:pt x="20711" y="3007"/>
                  <a:pt x="20703" y="2995"/>
                </a:cubicBezTo>
                <a:cubicBezTo>
                  <a:pt x="20695" y="2982"/>
                  <a:pt x="20604" y="2873"/>
                  <a:pt x="20498" y="2754"/>
                </a:cubicBezTo>
                <a:cubicBezTo>
                  <a:pt x="20393" y="2635"/>
                  <a:pt x="20308" y="2498"/>
                  <a:pt x="20308" y="2448"/>
                </a:cubicBezTo>
                <a:cubicBezTo>
                  <a:pt x="20308" y="2396"/>
                  <a:pt x="20259" y="2373"/>
                  <a:pt x="20192" y="2396"/>
                </a:cubicBezTo>
                <a:cubicBezTo>
                  <a:pt x="20107" y="2426"/>
                  <a:pt x="20029" y="2365"/>
                  <a:pt x="19891" y="2156"/>
                </a:cubicBezTo>
                <a:cubicBezTo>
                  <a:pt x="19757" y="1951"/>
                  <a:pt x="19676" y="1884"/>
                  <a:pt x="19596" y="1912"/>
                </a:cubicBezTo>
                <a:cubicBezTo>
                  <a:pt x="19520" y="1938"/>
                  <a:pt x="19425" y="1872"/>
                  <a:pt x="19300" y="1707"/>
                </a:cubicBezTo>
                <a:cubicBezTo>
                  <a:pt x="19163" y="1525"/>
                  <a:pt x="19084" y="1474"/>
                  <a:pt x="18990" y="1509"/>
                </a:cubicBezTo>
                <a:cubicBezTo>
                  <a:pt x="18901" y="1541"/>
                  <a:pt x="18815" y="1494"/>
                  <a:pt x="18695" y="1349"/>
                </a:cubicBezTo>
                <a:cubicBezTo>
                  <a:pt x="18570" y="1199"/>
                  <a:pt x="18490" y="1158"/>
                  <a:pt x="18392" y="1193"/>
                </a:cubicBezTo>
                <a:cubicBezTo>
                  <a:pt x="18292" y="1230"/>
                  <a:pt x="18239" y="1201"/>
                  <a:pt x="18175" y="1073"/>
                </a:cubicBezTo>
                <a:cubicBezTo>
                  <a:pt x="18128" y="979"/>
                  <a:pt x="18043" y="901"/>
                  <a:pt x="17985" y="901"/>
                </a:cubicBezTo>
                <a:cubicBezTo>
                  <a:pt x="17926" y="901"/>
                  <a:pt x="17793" y="823"/>
                  <a:pt x="17691" y="728"/>
                </a:cubicBezTo>
                <a:cubicBezTo>
                  <a:pt x="17537" y="585"/>
                  <a:pt x="17478" y="568"/>
                  <a:pt x="17354" y="637"/>
                </a:cubicBezTo>
                <a:cubicBezTo>
                  <a:pt x="17241" y="700"/>
                  <a:pt x="17198" y="696"/>
                  <a:pt x="17173" y="618"/>
                </a:cubicBezTo>
                <a:cubicBezTo>
                  <a:pt x="17154" y="560"/>
                  <a:pt x="17074" y="453"/>
                  <a:pt x="16996" y="380"/>
                </a:cubicBezTo>
                <a:cubicBezTo>
                  <a:pt x="16862" y="255"/>
                  <a:pt x="16848" y="259"/>
                  <a:pt x="16736" y="419"/>
                </a:cubicBezTo>
                <a:cubicBezTo>
                  <a:pt x="16612" y="597"/>
                  <a:pt x="16487" y="578"/>
                  <a:pt x="16487" y="380"/>
                </a:cubicBezTo>
                <a:cubicBezTo>
                  <a:pt x="16487" y="89"/>
                  <a:pt x="16129" y="89"/>
                  <a:pt x="15969" y="380"/>
                </a:cubicBezTo>
                <a:cubicBezTo>
                  <a:pt x="15842" y="611"/>
                  <a:pt x="15785" y="574"/>
                  <a:pt x="15761" y="247"/>
                </a:cubicBezTo>
                <a:cubicBezTo>
                  <a:pt x="15749" y="85"/>
                  <a:pt x="15716" y="36"/>
                  <a:pt x="15604" y="16"/>
                </a:cubicBezTo>
                <a:cubicBezTo>
                  <a:pt x="15488" y="-5"/>
                  <a:pt x="15440" y="45"/>
                  <a:pt x="15328" y="292"/>
                </a:cubicBezTo>
                <a:cubicBezTo>
                  <a:pt x="15178" y="625"/>
                  <a:pt x="15114" y="612"/>
                  <a:pt x="15070" y="244"/>
                </a:cubicBezTo>
                <a:cubicBezTo>
                  <a:pt x="15054" y="109"/>
                  <a:pt x="15027" y="0"/>
                  <a:pt x="15009" y="0"/>
                </a:cubicBezTo>
                <a:close/>
                <a:moveTo>
                  <a:pt x="9862" y="588"/>
                </a:moveTo>
                <a:cubicBezTo>
                  <a:pt x="9742" y="610"/>
                  <a:pt x="9713" y="665"/>
                  <a:pt x="9649" y="982"/>
                </a:cubicBezTo>
                <a:cubicBezTo>
                  <a:pt x="9561" y="1418"/>
                  <a:pt x="9476" y="1453"/>
                  <a:pt x="9387" y="1086"/>
                </a:cubicBezTo>
                <a:cubicBezTo>
                  <a:pt x="9306" y="750"/>
                  <a:pt x="9115" y="700"/>
                  <a:pt x="9115" y="1014"/>
                </a:cubicBezTo>
                <a:cubicBezTo>
                  <a:pt x="9115" y="1121"/>
                  <a:pt x="9082" y="1258"/>
                  <a:pt x="9042" y="1320"/>
                </a:cubicBezTo>
                <a:cubicBezTo>
                  <a:pt x="8978" y="1416"/>
                  <a:pt x="8960" y="1412"/>
                  <a:pt x="8917" y="1281"/>
                </a:cubicBezTo>
                <a:cubicBezTo>
                  <a:pt x="8890" y="1197"/>
                  <a:pt x="8835" y="1051"/>
                  <a:pt x="8794" y="956"/>
                </a:cubicBezTo>
                <a:cubicBezTo>
                  <a:pt x="8722" y="787"/>
                  <a:pt x="8715" y="786"/>
                  <a:pt x="8557" y="923"/>
                </a:cubicBezTo>
                <a:cubicBezTo>
                  <a:pt x="8453" y="1014"/>
                  <a:pt x="8395" y="1119"/>
                  <a:pt x="8395" y="1222"/>
                </a:cubicBezTo>
                <a:cubicBezTo>
                  <a:pt x="8395" y="1490"/>
                  <a:pt x="8319" y="1491"/>
                  <a:pt x="8153" y="1226"/>
                </a:cubicBezTo>
                <a:cubicBezTo>
                  <a:pt x="8014" y="1002"/>
                  <a:pt x="7983" y="984"/>
                  <a:pt x="7891" y="1073"/>
                </a:cubicBezTo>
                <a:cubicBezTo>
                  <a:pt x="7835" y="1128"/>
                  <a:pt x="7764" y="1232"/>
                  <a:pt x="7733" y="1304"/>
                </a:cubicBezTo>
                <a:cubicBezTo>
                  <a:pt x="7683" y="1420"/>
                  <a:pt x="7670" y="1416"/>
                  <a:pt x="7598" y="1248"/>
                </a:cubicBezTo>
                <a:cubicBezTo>
                  <a:pt x="7527" y="1084"/>
                  <a:pt x="7495" y="1070"/>
                  <a:pt x="7338" y="1131"/>
                </a:cubicBezTo>
                <a:cubicBezTo>
                  <a:pt x="7173" y="1196"/>
                  <a:pt x="7160" y="1218"/>
                  <a:pt x="7170" y="1450"/>
                </a:cubicBezTo>
                <a:cubicBezTo>
                  <a:pt x="7176" y="1588"/>
                  <a:pt x="7153" y="1746"/>
                  <a:pt x="7119" y="1798"/>
                </a:cubicBezTo>
                <a:cubicBezTo>
                  <a:pt x="7069" y="1873"/>
                  <a:pt x="7029" y="1828"/>
                  <a:pt x="6923" y="1593"/>
                </a:cubicBezTo>
                <a:cubicBezTo>
                  <a:pt x="6794" y="1309"/>
                  <a:pt x="6781" y="1301"/>
                  <a:pt x="6620" y="1382"/>
                </a:cubicBezTo>
                <a:cubicBezTo>
                  <a:pt x="6528" y="1428"/>
                  <a:pt x="6429" y="1529"/>
                  <a:pt x="6399" y="1603"/>
                </a:cubicBezTo>
                <a:cubicBezTo>
                  <a:pt x="6350" y="1726"/>
                  <a:pt x="6332" y="1717"/>
                  <a:pt x="6200" y="1515"/>
                </a:cubicBezTo>
                <a:cubicBezTo>
                  <a:pt x="6055" y="1293"/>
                  <a:pt x="6053" y="1293"/>
                  <a:pt x="5860" y="1427"/>
                </a:cubicBezTo>
                <a:cubicBezTo>
                  <a:pt x="5753" y="1502"/>
                  <a:pt x="5634" y="1537"/>
                  <a:pt x="5593" y="1509"/>
                </a:cubicBezTo>
                <a:cubicBezTo>
                  <a:pt x="5552" y="1480"/>
                  <a:pt x="5438" y="1517"/>
                  <a:pt x="5338" y="1590"/>
                </a:cubicBezTo>
                <a:cubicBezTo>
                  <a:pt x="5239" y="1662"/>
                  <a:pt x="5082" y="1723"/>
                  <a:pt x="4989" y="1723"/>
                </a:cubicBezTo>
                <a:cubicBezTo>
                  <a:pt x="4897" y="1724"/>
                  <a:pt x="4791" y="1759"/>
                  <a:pt x="4754" y="1801"/>
                </a:cubicBezTo>
                <a:cubicBezTo>
                  <a:pt x="4710" y="1853"/>
                  <a:pt x="4658" y="1841"/>
                  <a:pt x="4598" y="1769"/>
                </a:cubicBezTo>
                <a:cubicBezTo>
                  <a:pt x="4485" y="1634"/>
                  <a:pt x="3780" y="1656"/>
                  <a:pt x="3634" y="1798"/>
                </a:cubicBezTo>
                <a:cubicBezTo>
                  <a:pt x="3580" y="1851"/>
                  <a:pt x="3478" y="1872"/>
                  <a:pt x="3407" y="1844"/>
                </a:cubicBezTo>
                <a:cubicBezTo>
                  <a:pt x="3329" y="1812"/>
                  <a:pt x="3227" y="1840"/>
                  <a:pt x="3150" y="1912"/>
                </a:cubicBezTo>
                <a:cubicBezTo>
                  <a:pt x="3080" y="1977"/>
                  <a:pt x="2973" y="2032"/>
                  <a:pt x="2912" y="2032"/>
                </a:cubicBezTo>
                <a:cubicBezTo>
                  <a:pt x="2666" y="2034"/>
                  <a:pt x="1988" y="2396"/>
                  <a:pt x="1877" y="2585"/>
                </a:cubicBezTo>
                <a:cubicBezTo>
                  <a:pt x="1815" y="2690"/>
                  <a:pt x="1710" y="2794"/>
                  <a:pt x="1642" y="2816"/>
                </a:cubicBezTo>
                <a:cubicBezTo>
                  <a:pt x="1468" y="2873"/>
                  <a:pt x="1258" y="3116"/>
                  <a:pt x="1233" y="3291"/>
                </a:cubicBezTo>
                <a:cubicBezTo>
                  <a:pt x="1221" y="3372"/>
                  <a:pt x="1164" y="3474"/>
                  <a:pt x="1106" y="3515"/>
                </a:cubicBezTo>
                <a:cubicBezTo>
                  <a:pt x="972" y="3609"/>
                  <a:pt x="812" y="3927"/>
                  <a:pt x="791" y="4139"/>
                </a:cubicBezTo>
                <a:cubicBezTo>
                  <a:pt x="782" y="4229"/>
                  <a:pt x="733" y="4338"/>
                  <a:pt x="681" y="4380"/>
                </a:cubicBezTo>
                <a:cubicBezTo>
                  <a:pt x="593" y="4451"/>
                  <a:pt x="485" y="4753"/>
                  <a:pt x="423" y="5102"/>
                </a:cubicBezTo>
                <a:cubicBezTo>
                  <a:pt x="409" y="5181"/>
                  <a:pt x="348" y="5282"/>
                  <a:pt x="289" y="5323"/>
                </a:cubicBezTo>
                <a:cubicBezTo>
                  <a:pt x="174" y="5403"/>
                  <a:pt x="125" y="5558"/>
                  <a:pt x="125" y="5847"/>
                </a:cubicBezTo>
                <a:cubicBezTo>
                  <a:pt x="125" y="5946"/>
                  <a:pt x="92" y="6111"/>
                  <a:pt x="52" y="6214"/>
                </a:cubicBezTo>
                <a:cubicBezTo>
                  <a:pt x="2" y="6345"/>
                  <a:pt x="-11" y="6489"/>
                  <a:pt x="10" y="6689"/>
                </a:cubicBezTo>
                <a:cubicBezTo>
                  <a:pt x="26" y="6846"/>
                  <a:pt x="48" y="7443"/>
                  <a:pt x="59" y="8016"/>
                </a:cubicBezTo>
                <a:cubicBezTo>
                  <a:pt x="71" y="8588"/>
                  <a:pt x="88" y="9405"/>
                  <a:pt x="99" y="9833"/>
                </a:cubicBezTo>
                <a:cubicBezTo>
                  <a:pt x="109" y="10262"/>
                  <a:pt x="131" y="11351"/>
                  <a:pt x="147" y="12253"/>
                </a:cubicBezTo>
                <a:cubicBezTo>
                  <a:pt x="162" y="13154"/>
                  <a:pt x="204" y="14695"/>
                  <a:pt x="239" y="15677"/>
                </a:cubicBezTo>
                <a:cubicBezTo>
                  <a:pt x="275" y="16658"/>
                  <a:pt x="305" y="17525"/>
                  <a:pt x="305" y="17605"/>
                </a:cubicBezTo>
                <a:cubicBezTo>
                  <a:pt x="305" y="17686"/>
                  <a:pt x="395" y="17869"/>
                  <a:pt x="506" y="18012"/>
                </a:cubicBezTo>
                <a:cubicBezTo>
                  <a:pt x="618" y="18155"/>
                  <a:pt x="709" y="18338"/>
                  <a:pt x="709" y="18418"/>
                </a:cubicBezTo>
                <a:cubicBezTo>
                  <a:pt x="710" y="18498"/>
                  <a:pt x="820" y="18739"/>
                  <a:pt x="955" y="18955"/>
                </a:cubicBezTo>
                <a:cubicBezTo>
                  <a:pt x="1144" y="19257"/>
                  <a:pt x="1220" y="19331"/>
                  <a:pt x="1281" y="19277"/>
                </a:cubicBezTo>
                <a:cubicBezTo>
                  <a:pt x="1418" y="19154"/>
                  <a:pt x="1487" y="19211"/>
                  <a:pt x="1537" y="19485"/>
                </a:cubicBezTo>
                <a:cubicBezTo>
                  <a:pt x="1589" y="19765"/>
                  <a:pt x="1859" y="20162"/>
                  <a:pt x="1998" y="20161"/>
                </a:cubicBezTo>
                <a:cubicBezTo>
                  <a:pt x="2043" y="20161"/>
                  <a:pt x="2134" y="20110"/>
                  <a:pt x="2199" y="20047"/>
                </a:cubicBezTo>
                <a:cubicBezTo>
                  <a:pt x="2344" y="19910"/>
                  <a:pt x="2417" y="20005"/>
                  <a:pt x="2417" y="20330"/>
                </a:cubicBezTo>
                <a:cubicBezTo>
                  <a:pt x="2417" y="20606"/>
                  <a:pt x="2463" y="20670"/>
                  <a:pt x="2810" y="20880"/>
                </a:cubicBezTo>
                <a:lnTo>
                  <a:pt x="3091" y="21052"/>
                </a:lnTo>
                <a:lnTo>
                  <a:pt x="3225" y="20844"/>
                </a:lnTo>
                <a:lnTo>
                  <a:pt x="3360" y="20639"/>
                </a:lnTo>
                <a:lnTo>
                  <a:pt x="3405" y="20857"/>
                </a:lnTo>
                <a:cubicBezTo>
                  <a:pt x="3430" y="20976"/>
                  <a:pt x="3451" y="21103"/>
                  <a:pt x="3451" y="21140"/>
                </a:cubicBezTo>
                <a:cubicBezTo>
                  <a:pt x="3451" y="21177"/>
                  <a:pt x="3598" y="21283"/>
                  <a:pt x="3777" y="21374"/>
                </a:cubicBezTo>
                <a:cubicBezTo>
                  <a:pt x="3956" y="21466"/>
                  <a:pt x="4113" y="21543"/>
                  <a:pt x="4126" y="21547"/>
                </a:cubicBezTo>
                <a:cubicBezTo>
                  <a:pt x="4139" y="21550"/>
                  <a:pt x="4292" y="21294"/>
                  <a:pt x="4464" y="20977"/>
                </a:cubicBezTo>
                <a:cubicBezTo>
                  <a:pt x="4746" y="20460"/>
                  <a:pt x="4782" y="20415"/>
                  <a:pt x="4833" y="20542"/>
                </a:cubicBezTo>
                <a:cubicBezTo>
                  <a:pt x="4864" y="20619"/>
                  <a:pt x="4890" y="20825"/>
                  <a:pt x="4890" y="20997"/>
                </a:cubicBezTo>
                <a:lnTo>
                  <a:pt x="4890" y="21309"/>
                </a:lnTo>
                <a:lnTo>
                  <a:pt x="5103" y="21309"/>
                </a:lnTo>
                <a:cubicBezTo>
                  <a:pt x="5221" y="21310"/>
                  <a:pt x="5387" y="21332"/>
                  <a:pt x="5474" y="21358"/>
                </a:cubicBezTo>
                <a:cubicBezTo>
                  <a:pt x="5630" y="21405"/>
                  <a:pt x="5632" y="21403"/>
                  <a:pt x="5896" y="20656"/>
                </a:cubicBezTo>
                <a:cubicBezTo>
                  <a:pt x="6048" y="20224"/>
                  <a:pt x="6177" y="19934"/>
                  <a:pt x="6200" y="19976"/>
                </a:cubicBezTo>
                <a:cubicBezTo>
                  <a:pt x="6222" y="20016"/>
                  <a:pt x="6261" y="20366"/>
                  <a:pt x="6289" y="20756"/>
                </a:cubicBezTo>
                <a:lnTo>
                  <a:pt x="6339" y="21468"/>
                </a:lnTo>
                <a:lnTo>
                  <a:pt x="6524" y="21436"/>
                </a:lnTo>
                <a:cubicBezTo>
                  <a:pt x="6626" y="21419"/>
                  <a:pt x="6822" y="21401"/>
                  <a:pt x="6960" y="21397"/>
                </a:cubicBezTo>
                <a:cubicBezTo>
                  <a:pt x="7173" y="21390"/>
                  <a:pt x="7220" y="21361"/>
                  <a:pt x="7263" y="21205"/>
                </a:cubicBezTo>
                <a:cubicBezTo>
                  <a:pt x="7291" y="21104"/>
                  <a:pt x="7364" y="20875"/>
                  <a:pt x="7425" y="20695"/>
                </a:cubicBezTo>
                <a:cubicBezTo>
                  <a:pt x="7486" y="20514"/>
                  <a:pt x="7622" y="20090"/>
                  <a:pt x="7726" y="19751"/>
                </a:cubicBezTo>
                <a:cubicBezTo>
                  <a:pt x="7830" y="19413"/>
                  <a:pt x="7972" y="18981"/>
                  <a:pt x="8043" y="18792"/>
                </a:cubicBezTo>
                <a:cubicBezTo>
                  <a:pt x="8189" y="18402"/>
                  <a:pt x="8196" y="18258"/>
                  <a:pt x="8107" y="17482"/>
                </a:cubicBezTo>
                <a:cubicBezTo>
                  <a:pt x="8072" y="17174"/>
                  <a:pt x="8020" y="16573"/>
                  <a:pt x="7993" y="16145"/>
                </a:cubicBezTo>
                <a:cubicBezTo>
                  <a:pt x="7966" y="15717"/>
                  <a:pt x="7924" y="15088"/>
                  <a:pt x="7899" y="14750"/>
                </a:cubicBezTo>
                <a:cubicBezTo>
                  <a:pt x="7806" y="13498"/>
                  <a:pt x="7678" y="10416"/>
                  <a:pt x="7676" y="9424"/>
                </a:cubicBezTo>
                <a:cubicBezTo>
                  <a:pt x="7674" y="8395"/>
                  <a:pt x="7592" y="7036"/>
                  <a:pt x="7496" y="6442"/>
                </a:cubicBezTo>
                <a:lnTo>
                  <a:pt x="7445" y="6123"/>
                </a:lnTo>
                <a:lnTo>
                  <a:pt x="6889" y="6165"/>
                </a:lnTo>
                <a:cubicBezTo>
                  <a:pt x="6360" y="6207"/>
                  <a:pt x="6323" y="6224"/>
                  <a:pt x="6125" y="6468"/>
                </a:cubicBezTo>
                <a:cubicBezTo>
                  <a:pt x="5923" y="6717"/>
                  <a:pt x="5833" y="6734"/>
                  <a:pt x="5833" y="6526"/>
                </a:cubicBezTo>
                <a:cubicBezTo>
                  <a:pt x="5833" y="6470"/>
                  <a:pt x="5810" y="6384"/>
                  <a:pt x="5782" y="6331"/>
                </a:cubicBezTo>
                <a:cubicBezTo>
                  <a:pt x="5753" y="6279"/>
                  <a:pt x="5721" y="6104"/>
                  <a:pt x="5712" y="5944"/>
                </a:cubicBezTo>
                <a:cubicBezTo>
                  <a:pt x="5692" y="5576"/>
                  <a:pt x="5795" y="5477"/>
                  <a:pt x="5940" y="5726"/>
                </a:cubicBezTo>
                <a:cubicBezTo>
                  <a:pt x="6059" y="5930"/>
                  <a:pt x="6291" y="5955"/>
                  <a:pt x="6373" y="5775"/>
                </a:cubicBezTo>
                <a:cubicBezTo>
                  <a:pt x="6414" y="5684"/>
                  <a:pt x="6445" y="5677"/>
                  <a:pt x="6488" y="5743"/>
                </a:cubicBezTo>
                <a:cubicBezTo>
                  <a:pt x="6521" y="5791"/>
                  <a:pt x="6604" y="5819"/>
                  <a:pt x="6674" y="5804"/>
                </a:cubicBezTo>
                <a:cubicBezTo>
                  <a:pt x="6769" y="5784"/>
                  <a:pt x="6804" y="5729"/>
                  <a:pt x="6816" y="5573"/>
                </a:cubicBezTo>
                <a:cubicBezTo>
                  <a:pt x="6825" y="5461"/>
                  <a:pt x="6853" y="5319"/>
                  <a:pt x="6880" y="5258"/>
                </a:cubicBezTo>
                <a:cubicBezTo>
                  <a:pt x="6920" y="5169"/>
                  <a:pt x="6951" y="5196"/>
                  <a:pt x="7044" y="5398"/>
                </a:cubicBezTo>
                <a:cubicBezTo>
                  <a:pt x="7147" y="5624"/>
                  <a:pt x="7178" y="5643"/>
                  <a:pt x="7347" y="5599"/>
                </a:cubicBezTo>
                <a:cubicBezTo>
                  <a:pt x="7486" y="5564"/>
                  <a:pt x="7540" y="5509"/>
                  <a:pt x="7558" y="5382"/>
                </a:cubicBezTo>
                <a:cubicBezTo>
                  <a:pt x="7583" y="5211"/>
                  <a:pt x="7584" y="5212"/>
                  <a:pt x="7694" y="5401"/>
                </a:cubicBezTo>
                <a:cubicBezTo>
                  <a:pt x="7831" y="5636"/>
                  <a:pt x="8057" y="5583"/>
                  <a:pt x="8096" y="5307"/>
                </a:cubicBezTo>
                <a:cubicBezTo>
                  <a:pt x="8120" y="5141"/>
                  <a:pt x="8127" y="5140"/>
                  <a:pt x="8207" y="5271"/>
                </a:cubicBezTo>
                <a:cubicBezTo>
                  <a:pt x="8305" y="5434"/>
                  <a:pt x="8387" y="5443"/>
                  <a:pt x="8561" y="5317"/>
                </a:cubicBezTo>
                <a:cubicBezTo>
                  <a:pt x="8630" y="5266"/>
                  <a:pt x="8779" y="5212"/>
                  <a:pt x="8890" y="5199"/>
                </a:cubicBezTo>
                <a:cubicBezTo>
                  <a:pt x="9093" y="5176"/>
                  <a:pt x="9538" y="5100"/>
                  <a:pt x="9834" y="5040"/>
                </a:cubicBezTo>
                <a:cubicBezTo>
                  <a:pt x="9920" y="5022"/>
                  <a:pt x="10050" y="5007"/>
                  <a:pt x="10120" y="5004"/>
                </a:cubicBezTo>
                <a:lnTo>
                  <a:pt x="10249" y="4998"/>
                </a:lnTo>
                <a:lnTo>
                  <a:pt x="10218" y="4159"/>
                </a:lnTo>
                <a:cubicBezTo>
                  <a:pt x="10202" y="3697"/>
                  <a:pt x="10171" y="3136"/>
                  <a:pt x="10149" y="2910"/>
                </a:cubicBezTo>
                <a:cubicBezTo>
                  <a:pt x="10127" y="2685"/>
                  <a:pt x="10096" y="2184"/>
                  <a:pt x="10081" y="1801"/>
                </a:cubicBezTo>
                <a:cubicBezTo>
                  <a:pt x="10036" y="623"/>
                  <a:pt x="10025" y="559"/>
                  <a:pt x="9862" y="58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8683BC2D-10A2-499F-BF65-166E6D9B42FB-L0-001.jpeg" descr="8683BC2D-10A2-499F-BF65-166E6D9B42FB-L0-001.jpeg">
            <a:extLst>
              <a:ext uri="{FF2B5EF4-FFF2-40B4-BE49-F238E27FC236}">
                <a16:creationId xmlns:a16="http://schemas.microsoft.com/office/drawing/2014/main" xmlns="" id="{6C58B28E-221B-4343-AA34-B23D948FA4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66" t="17507" r="6667" b="4597"/>
          <a:stretch>
            <a:fillRect/>
          </a:stretch>
        </p:blipFill>
        <p:spPr>
          <a:xfrm>
            <a:off x="28926" y="1848707"/>
            <a:ext cx="4453192" cy="2648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537" extrusionOk="0">
                <a:moveTo>
                  <a:pt x="10304" y="0"/>
                </a:moveTo>
                <a:cubicBezTo>
                  <a:pt x="10292" y="-20"/>
                  <a:pt x="20" y="4601"/>
                  <a:pt x="0" y="4635"/>
                </a:cubicBezTo>
                <a:cubicBezTo>
                  <a:pt x="-15" y="4660"/>
                  <a:pt x="2194" y="18569"/>
                  <a:pt x="2216" y="18594"/>
                </a:cubicBezTo>
                <a:cubicBezTo>
                  <a:pt x="2220" y="18598"/>
                  <a:pt x="3732" y="17922"/>
                  <a:pt x="5575" y="17092"/>
                </a:cubicBezTo>
                <a:cubicBezTo>
                  <a:pt x="7667" y="16151"/>
                  <a:pt x="8939" y="15604"/>
                  <a:pt x="8959" y="15638"/>
                </a:cubicBezTo>
                <a:cubicBezTo>
                  <a:pt x="8979" y="15671"/>
                  <a:pt x="8957" y="15901"/>
                  <a:pt x="8901" y="16250"/>
                </a:cubicBezTo>
                <a:cubicBezTo>
                  <a:pt x="8852" y="16558"/>
                  <a:pt x="8815" y="16812"/>
                  <a:pt x="8819" y="16815"/>
                </a:cubicBezTo>
                <a:cubicBezTo>
                  <a:pt x="8823" y="16818"/>
                  <a:pt x="11180" y="17880"/>
                  <a:pt x="14058" y="19176"/>
                </a:cubicBezTo>
                <a:cubicBezTo>
                  <a:pt x="18792" y="21307"/>
                  <a:pt x="19410" y="21580"/>
                  <a:pt x="19411" y="21531"/>
                </a:cubicBezTo>
                <a:cubicBezTo>
                  <a:pt x="19411" y="21524"/>
                  <a:pt x="19902" y="18446"/>
                  <a:pt x="20503" y="14692"/>
                </a:cubicBezTo>
                <a:cubicBezTo>
                  <a:pt x="21103" y="10937"/>
                  <a:pt x="21585" y="7848"/>
                  <a:pt x="21572" y="7828"/>
                </a:cubicBezTo>
                <a:cubicBezTo>
                  <a:pt x="21552" y="7796"/>
                  <a:pt x="11072" y="3074"/>
                  <a:pt x="11021" y="3074"/>
                </a:cubicBezTo>
                <a:cubicBezTo>
                  <a:pt x="11010" y="3074"/>
                  <a:pt x="10990" y="3165"/>
                  <a:pt x="10978" y="3275"/>
                </a:cubicBezTo>
                <a:cubicBezTo>
                  <a:pt x="10954" y="3490"/>
                  <a:pt x="10913" y="3572"/>
                  <a:pt x="10878" y="3476"/>
                </a:cubicBezTo>
                <a:cubicBezTo>
                  <a:pt x="10866" y="3444"/>
                  <a:pt x="10733" y="2654"/>
                  <a:pt x="10583" y="1717"/>
                </a:cubicBezTo>
                <a:cubicBezTo>
                  <a:pt x="10433" y="780"/>
                  <a:pt x="10308" y="7"/>
                  <a:pt x="1030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" name="Dingbat Check">
            <a:extLst>
              <a:ext uri="{FF2B5EF4-FFF2-40B4-BE49-F238E27FC236}">
                <a16:creationId xmlns:a16="http://schemas.microsoft.com/office/drawing/2014/main" xmlns="" id="{77470205-3B2D-48D2-A287-079D675FA1A9}"/>
              </a:ext>
            </a:extLst>
          </p:cNvPr>
          <p:cNvSpPr/>
          <p:nvPr/>
        </p:nvSpPr>
        <p:spPr>
          <a:xfrm>
            <a:off x="10289518" y="3022248"/>
            <a:ext cx="1157086" cy="1099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he 5 Precepts">
            <a:extLst>
              <a:ext uri="{FF2B5EF4-FFF2-40B4-BE49-F238E27FC236}">
                <a16:creationId xmlns:a16="http://schemas.microsoft.com/office/drawing/2014/main" xmlns="" id="{33148E47-FB89-474C-888B-EEB84A9AE2A3}"/>
              </a:ext>
            </a:extLst>
          </p:cNvPr>
          <p:cNvSpPr txBox="1"/>
          <p:nvPr/>
        </p:nvSpPr>
        <p:spPr>
          <a:xfrm>
            <a:off x="574282" y="1253672"/>
            <a:ext cx="425171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 b="0">
                <a:solidFill>
                  <a:srgbClr val="333333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1" dirty="0"/>
              <a:t>The 5 Precepts</a:t>
            </a:r>
          </a:p>
        </p:txBody>
      </p:sp>
      <p:sp>
        <p:nvSpPr>
          <p:cNvPr id="13" name="Good Karma">
            <a:extLst>
              <a:ext uri="{FF2B5EF4-FFF2-40B4-BE49-F238E27FC236}">
                <a16:creationId xmlns:a16="http://schemas.microsoft.com/office/drawing/2014/main" xmlns="" id="{EB1A4D08-4FF9-4987-950E-AE354D817C3D}"/>
              </a:ext>
            </a:extLst>
          </p:cNvPr>
          <p:cNvSpPr txBox="1"/>
          <p:nvPr/>
        </p:nvSpPr>
        <p:spPr>
          <a:xfrm>
            <a:off x="7983210" y="1325673"/>
            <a:ext cx="363450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 b="0">
                <a:solidFill>
                  <a:srgbClr val="333333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b="1" dirty="0"/>
              <a:t>Good Karma</a:t>
            </a:r>
          </a:p>
        </p:txBody>
      </p:sp>
      <p:sp>
        <p:nvSpPr>
          <p:cNvPr id="14" name="Arrow">
            <a:extLst>
              <a:ext uri="{FF2B5EF4-FFF2-40B4-BE49-F238E27FC236}">
                <a16:creationId xmlns:a16="http://schemas.microsoft.com/office/drawing/2014/main" xmlns="" id="{40C04F7A-8EDC-4DC4-BA17-F65E97A20DD4}"/>
              </a:ext>
            </a:extLst>
          </p:cNvPr>
          <p:cNvSpPr/>
          <p:nvPr/>
        </p:nvSpPr>
        <p:spPr>
          <a:xfrm>
            <a:off x="5054600" y="2640052"/>
            <a:ext cx="1268485" cy="645827"/>
          </a:xfrm>
          <a:prstGeom prst="rightArrow">
            <a:avLst>
              <a:gd name="adj1" fmla="val 35561"/>
              <a:gd name="adj2" fmla="val 52841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773FA97C-13FE-4704-A862-A76839D668ED-L0-001.webp" descr="773FA97C-13FE-4704-A862-A76839D668ED-L0-001.webp">
            <a:extLst>
              <a:ext uri="{FF2B5EF4-FFF2-40B4-BE49-F238E27FC236}">
                <a16:creationId xmlns:a16="http://schemas.microsoft.com/office/drawing/2014/main" xmlns="" id="{F4EE206F-38BD-4CC9-A49C-769FE8DCB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105" y="4504134"/>
            <a:ext cx="3823790" cy="2347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442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B82E3-A66C-4DD5-B018-B33A9FF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AFDC2-1510-4544-BA95-6AC38D0C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" y="0"/>
            <a:ext cx="1210681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903473-8EFB-413F-8AB4-E40D35B0AAF0}"/>
              </a:ext>
            </a:extLst>
          </p:cNvPr>
          <p:cNvSpPr/>
          <p:nvPr/>
        </p:nvSpPr>
        <p:spPr>
          <a:xfrm>
            <a:off x="10289518" y="6469932"/>
            <a:ext cx="1554608" cy="21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Saara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5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xmlns="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8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855"/>
            <a:ext cx="3202016" cy="1070389"/>
          </a:xfrm>
        </p:spPr>
        <p:txBody>
          <a:bodyPr anchor="ctr">
            <a:normAutofit/>
          </a:bodyPr>
          <a:lstStyle/>
          <a:p>
            <a:r>
              <a:rPr lang="en-US" b="1" dirty="0"/>
              <a:t>POSON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BD5E9A-D87B-48DB-A1D5-999152D1A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68491" y="9898"/>
            <a:ext cx="6931309" cy="3258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454AA8-CB10-4288-9055-15598C4D5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0" y="3255636"/>
            <a:ext cx="5829048" cy="3592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BF32C2-CFA6-42D9-A5B9-C089BAA2D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772450" y="3424051"/>
            <a:ext cx="2294372" cy="23821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63F706-5735-446A-9490-6549C60E612B}"/>
              </a:ext>
            </a:extLst>
          </p:cNvPr>
          <p:cNvSpPr/>
          <p:nvPr/>
        </p:nvSpPr>
        <p:spPr>
          <a:xfrm>
            <a:off x="10289518" y="6224954"/>
            <a:ext cx="1554608" cy="4631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Nisith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59"/>
            <a:ext cx="5878928" cy="592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4167" y="2142505"/>
            <a:ext cx="686915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Like a mother would protect her only child with her own life,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Let’s spread boundless thoughts of loving kindness towards all beings.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5D9775-B00F-4B45-AB5A-F115946F1301}"/>
              </a:ext>
            </a:extLst>
          </p:cNvPr>
          <p:cNvSpPr/>
          <p:nvPr/>
        </p:nvSpPr>
        <p:spPr>
          <a:xfrm>
            <a:off x="10289518" y="6066692"/>
            <a:ext cx="1554608" cy="621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Sandeli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291F41E-971B-4A1D-8C7D-5B67511AADA8}"/>
              </a:ext>
            </a:extLst>
          </p:cNvPr>
          <p:cNvSpPr txBox="1">
            <a:spLocks/>
          </p:cNvSpPr>
          <p:nvPr/>
        </p:nvSpPr>
        <p:spPr>
          <a:xfrm>
            <a:off x="981076" y="-177985"/>
            <a:ext cx="10734674" cy="107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Loving and kindness</a:t>
            </a:r>
          </a:p>
        </p:txBody>
      </p:sp>
    </p:spTree>
    <p:extLst>
      <p:ext uri="{BB962C8B-B14F-4D97-AF65-F5344CB8AC3E}">
        <p14:creationId xmlns:p14="http://schemas.microsoft.com/office/powerpoint/2010/main" val="16357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65619-BA71-924E-AE48-7E5CA4F7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144" y="0"/>
            <a:ext cx="12971451" cy="1277904"/>
          </a:xfrm>
        </p:spPr>
        <p:txBody>
          <a:bodyPr>
            <a:normAutofit/>
          </a:bodyPr>
          <a:lstStyle/>
          <a:p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Dasa Akusal (10 unwholesome deeds)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6544BF8-3B7F-5A45-970C-A465A30F2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7168"/>
            <a:ext cx="2481832" cy="248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9F6C0A-48A7-674A-98B0-83E670FE1345}"/>
              </a:ext>
            </a:extLst>
          </p:cNvPr>
          <p:cNvSpPr txBox="1"/>
          <p:nvPr/>
        </p:nvSpPr>
        <p:spPr>
          <a:xfrm>
            <a:off x="473905" y="3222178"/>
            <a:ext cx="310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b="1" dirty="0">
                <a:latin typeface="Narkisim" panose="020F0502020204030204" pitchFamily="34" charset="0"/>
              </a:rPr>
              <a:t>Kaya Akusla</a:t>
            </a:r>
            <a:endParaRPr lang="en-US" sz="2800" b="1" dirty="0">
              <a:latin typeface="Narkisim" panose="020F050202020403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5FD7AC05-38BA-9046-8873-80E6DE274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55" y="1235840"/>
            <a:ext cx="1943100" cy="217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ED65F9-6896-4B4E-98E3-9FB63BF7413E}"/>
              </a:ext>
            </a:extLst>
          </p:cNvPr>
          <p:cNvSpPr txBox="1"/>
          <p:nvPr/>
        </p:nvSpPr>
        <p:spPr>
          <a:xfrm flipH="1">
            <a:off x="3087702" y="3493423"/>
            <a:ext cx="247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b="1" dirty="0">
                <a:latin typeface="Narkisim" panose="020F0502020204030204" pitchFamily="34" charset="0"/>
              </a:rPr>
              <a:t>Vaci Akusala </a:t>
            </a:r>
            <a:endParaRPr lang="en-US" sz="2800" b="1" dirty="0">
              <a:latin typeface="Narkisim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16C3AF-D02F-8542-8A59-9527150FC8F0}"/>
              </a:ext>
            </a:extLst>
          </p:cNvPr>
          <p:cNvSpPr txBox="1"/>
          <p:nvPr/>
        </p:nvSpPr>
        <p:spPr>
          <a:xfrm>
            <a:off x="6346897" y="6270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38EB9-69FD-854C-81DC-4A0E0F39475E}"/>
              </a:ext>
            </a:extLst>
          </p:cNvPr>
          <p:cNvSpPr txBox="1"/>
          <p:nvPr/>
        </p:nvSpPr>
        <p:spPr>
          <a:xfrm flipH="1">
            <a:off x="53135" y="6222527"/>
            <a:ext cx="410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800" b="1" dirty="0">
                <a:latin typeface="Narkisim" panose="020F0502020204030204" pitchFamily="34" charset="0"/>
              </a:rPr>
              <a:t>Mano Akusala</a:t>
            </a:r>
            <a:endParaRPr lang="en-US" sz="2800" b="1" dirty="0">
              <a:latin typeface="Narkisim" panose="020F0502020204030204" pitchFamily="34" charset="0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9B736326-1D25-8A44-9B2F-D2CCA83AE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4" y="3880571"/>
            <a:ext cx="2933581" cy="2139837"/>
          </a:xfrm>
          <a:prstGeom prst="rect">
            <a:avLst/>
          </a:prstGeom>
        </p:spPr>
      </p:pic>
      <p:pic>
        <p:nvPicPr>
          <p:cNvPr id="13" name="Content Placeholder 3" descr="Roots in Pipes | Rooter the Roots: Planting Trees That Won't Bust Your Pipes">
            <a:extLst>
              <a:ext uri="{FF2B5EF4-FFF2-40B4-BE49-F238E27FC236}">
                <a16:creationId xmlns:a16="http://schemas.microsoft.com/office/drawing/2014/main" xmlns="" id="{2DC06651-D28B-43BE-983C-1CE855F732A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77" y="1308119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FE71A7-8126-4D42-839C-C4E7D3192439}"/>
              </a:ext>
            </a:extLst>
          </p:cNvPr>
          <p:cNvSpPr/>
          <p:nvPr/>
        </p:nvSpPr>
        <p:spPr>
          <a:xfrm>
            <a:off x="5840962" y="1763486"/>
            <a:ext cx="1436621" cy="4665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Narkisim" panose="020F0502020204030204" pitchFamily="34" charset="0"/>
              </a:rPr>
              <a:t>Kaya </a:t>
            </a:r>
            <a:r>
              <a:rPr lang="en-AU" b="1" dirty="0" err="1">
                <a:latin typeface="Narkisim" panose="020F0502020204030204" pitchFamily="34" charset="0"/>
              </a:rPr>
              <a:t>Akusla</a:t>
            </a:r>
            <a:endParaRPr lang="en-US" b="1" dirty="0">
              <a:latin typeface="Narkisim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A85E2D-2B0A-4A02-9786-84465731C75D}"/>
              </a:ext>
            </a:extLst>
          </p:cNvPr>
          <p:cNvSpPr/>
          <p:nvPr/>
        </p:nvSpPr>
        <p:spPr>
          <a:xfrm>
            <a:off x="9597958" y="1763486"/>
            <a:ext cx="1436621" cy="4665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>
                <a:latin typeface="Narkisim" panose="020F0502020204030204" pitchFamily="34" charset="0"/>
              </a:rPr>
              <a:t>Vaci</a:t>
            </a:r>
            <a:r>
              <a:rPr lang="en-AU" b="1" dirty="0">
                <a:latin typeface="Narkisim" panose="020F0502020204030204" pitchFamily="34" charset="0"/>
              </a:rPr>
              <a:t> </a:t>
            </a:r>
            <a:r>
              <a:rPr lang="en-AU" b="1" dirty="0" err="1">
                <a:latin typeface="Narkisim" panose="020F0502020204030204" pitchFamily="34" charset="0"/>
              </a:rPr>
              <a:t>Akusala</a:t>
            </a:r>
            <a:r>
              <a:rPr lang="en-AU" b="1" dirty="0">
                <a:latin typeface="Narkisim" panose="020F0502020204030204" pitchFamily="34" charset="0"/>
              </a:rPr>
              <a:t> </a:t>
            </a:r>
            <a:endParaRPr lang="en-US" b="1" dirty="0">
              <a:latin typeface="Narkisim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B27BA06-B492-4808-8817-0E3D5B23B202}"/>
              </a:ext>
            </a:extLst>
          </p:cNvPr>
          <p:cNvSpPr/>
          <p:nvPr/>
        </p:nvSpPr>
        <p:spPr>
          <a:xfrm>
            <a:off x="7488939" y="4950489"/>
            <a:ext cx="1882877" cy="4665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Narkisim" panose="020F0502020204030204" pitchFamily="34" charset="0"/>
              </a:rPr>
              <a:t>Mano </a:t>
            </a:r>
            <a:r>
              <a:rPr lang="en-AU" b="1" dirty="0" err="1">
                <a:latin typeface="Narkisim" panose="020F0502020204030204" pitchFamily="34" charset="0"/>
              </a:rPr>
              <a:t>Akusala</a:t>
            </a:r>
            <a:endParaRPr lang="en-US" b="1" dirty="0">
              <a:latin typeface="Narkisim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BE4803-B035-4275-B217-4D0904F65D02}"/>
              </a:ext>
            </a:extLst>
          </p:cNvPr>
          <p:cNvSpPr/>
          <p:nvPr/>
        </p:nvSpPr>
        <p:spPr>
          <a:xfrm>
            <a:off x="11253818" y="6484137"/>
            <a:ext cx="946643" cy="34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Sasmi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83C567-1B97-40B8-AA2C-2A46B1AB6045}"/>
              </a:ext>
            </a:extLst>
          </p:cNvPr>
          <p:cNvSpPr txBox="1"/>
          <p:nvPr/>
        </p:nvSpPr>
        <p:spPr>
          <a:xfrm>
            <a:off x="3556013" y="5803396"/>
            <a:ext cx="7558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i="0" u="none" strike="noStrike" dirty="0">
                <a:solidFill>
                  <a:srgbClr val="000000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 If we want to get rid of the tree, we need to remove it from its entire root system. It Is not that easy. But that’s what we have </a:t>
            </a:r>
            <a:r>
              <a:rPr lang="en-AU" sz="2000" dirty="0">
                <a:solidFill>
                  <a:srgbClr val="0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to work for.</a:t>
            </a:r>
            <a:endParaRPr lang="en-US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463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31FA0F-FD28-4410-A279-16E05295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38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26B3227-E1F2-47ED-9BA7-50C45357EBBF}"/>
              </a:ext>
            </a:extLst>
          </p:cNvPr>
          <p:cNvSpPr txBox="1">
            <a:spLocks/>
          </p:cNvSpPr>
          <p:nvPr/>
        </p:nvSpPr>
        <p:spPr>
          <a:xfrm>
            <a:off x="913774" y="-130175"/>
            <a:ext cx="10364451" cy="164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  <a:latin typeface="Algerian" panose="04020705040A02060702" pitchFamily="82" charset="0"/>
              </a:rPr>
              <a:t>GOOD LUCK , BAD LUCK , WHO KNOWS ! </a:t>
            </a:r>
          </a:p>
        </p:txBody>
      </p:sp>
      <p:pic>
        <p:nvPicPr>
          <p:cNvPr id="16" name="Picture 10" descr="Man With Broken Leg Sitting In A Wheelchair. Stock Vector - Illustration of  health, patient: 111894792">
            <a:extLst>
              <a:ext uri="{FF2B5EF4-FFF2-40B4-BE49-F238E27FC236}">
                <a16:creationId xmlns:a16="http://schemas.microsoft.com/office/drawing/2014/main" xmlns="" id="{8A90B5D7-0D72-4034-92C9-2CCECC07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4167" r="13254" b="14375"/>
          <a:stretch/>
        </p:blipFill>
        <p:spPr bwMode="auto">
          <a:xfrm>
            <a:off x="226220" y="1100137"/>
            <a:ext cx="268577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ood? Bad? Who knows? by Ajahn Brahm">
            <a:extLst>
              <a:ext uri="{FF2B5EF4-FFF2-40B4-BE49-F238E27FC236}">
                <a16:creationId xmlns:a16="http://schemas.microsoft.com/office/drawing/2014/main" xmlns="" id="{02B41C62-4A86-4EF4-B259-C3895707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228725"/>
            <a:ext cx="3076575" cy="3076575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Picture 17" descr="Man Riding Horse On The Countryside Stock Photo, Picture And Royalty Free  Image. Image 62199716.">
            <a:extLst>
              <a:ext uri="{FF2B5EF4-FFF2-40B4-BE49-F238E27FC236}">
                <a16:creationId xmlns:a16="http://schemas.microsoft.com/office/drawing/2014/main" xmlns="" id="{28508BE1-87FB-4BCB-B2AC-BBBD135E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57" y="1228725"/>
            <a:ext cx="3204523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U.N. delays report on Sri Lanka war crimes - Los Angeles Times">
            <a:extLst>
              <a:ext uri="{FF2B5EF4-FFF2-40B4-BE49-F238E27FC236}">
                <a16:creationId xmlns:a16="http://schemas.microsoft.com/office/drawing/2014/main" xmlns="" id="{20479E59-9A39-4E8A-BF3C-062652B6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2" y="4322762"/>
            <a:ext cx="37528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7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111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American Typewriter</vt:lpstr>
      <vt:lpstr>Arial</vt:lpstr>
      <vt:lpstr>Calibri</vt:lpstr>
      <vt:lpstr>Calibri Light</vt:lpstr>
      <vt:lpstr>Calibri-Light</vt:lpstr>
      <vt:lpstr>Helvetica Neue Medium</vt:lpstr>
      <vt:lpstr>Narkisim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POSON</vt:lpstr>
      <vt:lpstr>PowerPoint Presentation</vt:lpstr>
      <vt:lpstr>Dasa Akusal (10 unwholesome deeds)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Piyamal Withanarachchi</dc:creator>
  <cp:lastModifiedBy>chanaka</cp:lastModifiedBy>
  <cp:revision>26</cp:revision>
  <dcterms:created xsi:type="dcterms:W3CDTF">2020-11-30T13:14:48Z</dcterms:created>
  <dcterms:modified xsi:type="dcterms:W3CDTF">2020-12-05T15:40:12Z</dcterms:modified>
</cp:coreProperties>
</file>